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58" r:id="rId3"/>
    <p:sldId id="259" r:id="rId4"/>
    <p:sldId id="260" r:id="rId5"/>
    <p:sldId id="267" r:id="rId6"/>
    <p:sldId id="261" r:id="rId7"/>
    <p:sldId id="262" r:id="rId8"/>
    <p:sldId id="263"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FD9"/>
    <a:srgbClr val="00B0F0"/>
    <a:srgbClr val="C2E6F2"/>
    <a:srgbClr val="84C9E5"/>
    <a:srgbClr val="6598FF"/>
    <a:srgbClr val="81B2DF"/>
    <a:srgbClr val="BDD7EE"/>
    <a:srgbClr val="0097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992D6B-72F8-4156-900F-8F78C3CE45E4}" v="443" dt="2022-06-28T02:32:37.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71" autoAdjust="0"/>
    <p:restoredTop sz="74693" autoAdjust="0"/>
  </p:normalViewPr>
  <p:slideViewPr>
    <p:cSldViewPr snapToGrid="0" showGuides="1">
      <p:cViewPr varScale="1">
        <p:scale>
          <a:sx n="63" d="100"/>
          <a:sy n="63" d="100"/>
        </p:scale>
        <p:origin x="1248" y="6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ông Nguyễn" userId="2bb69f501827e366" providerId="LiveId" clId="{4D992D6B-72F8-4156-900F-8F78C3CE45E4}"/>
    <pc:docChg chg="undo custSel addSld delSld modSld">
      <pc:chgData name="Công Nguyễn" userId="2bb69f501827e366" providerId="LiveId" clId="{4D992D6B-72F8-4156-900F-8F78C3CE45E4}" dt="2022-06-28T02:36:09.690" v="1788" actId="1076"/>
      <pc:docMkLst>
        <pc:docMk/>
      </pc:docMkLst>
      <pc:sldChg chg="addSp delSp modSp mod modTransition delAnim modAnim">
        <pc:chgData name="Công Nguyễn" userId="2bb69f501827e366" providerId="LiveId" clId="{4D992D6B-72F8-4156-900F-8F78C3CE45E4}" dt="2022-06-27T07:52:45.665" v="351"/>
        <pc:sldMkLst>
          <pc:docMk/>
          <pc:sldMk cId="4079277752" sldId="256"/>
        </pc:sldMkLst>
        <pc:spChg chg="mod">
          <ac:chgData name="Công Nguyễn" userId="2bb69f501827e366" providerId="LiveId" clId="{4D992D6B-72F8-4156-900F-8F78C3CE45E4}" dt="2022-06-27T07:47:46.531" v="198" actId="27803"/>
          <ac:spMkLst>
            <pc:docMk/>
            <pc:sldMk cId="4079277752" sldId="256"/>
            <ac:spMk id="3" creationId="{566DD3D5-4999-C26C-E758-D7C913AB2DB8}"/>
          </ac:spMkLst>
        </pc:spChg>
        <pc:spChg chg="mod">
          <ac:chgData name="Công Nguyễn" userId="2bb69f501827e366" providerId="LiveId" clId="{4D992D6B-72F8-4156-900F-8F78C3CE45E4}" dt="2022-06-27T07:47:46.531" v="198" actId="27803"/>
          <ac:spMkLst>
            <pc:docMk/>
            <pc:sldMk cId="4079277752" sldId="256"/>
            <ac:spMk id="18" creationId="{77E51DF3-7B3A-D474-DE41-4A91DD63780E}"/>
          </ac:spMkLst>
        </pc:spChg>
        <pc:spChg chg="mod">
          <ac:chgData name="Công Nguyễn" userId="2bb69f501827e366" providerId="LiveId" clId="{4D992D6B-72F8-4156-900F-8F78C3CE45E4}" dt="2022-06-27T07:47:46.531" v="198" actId="27803"/>
          <ac:spMkLst>
            <pc:docMk/>
            <pc:sldMk cId="4079277752" sldId="256"/>
            <ac:spMk id="19" creationId="{6B162125-CC7E-2CF7-E667-85CD659E71B2}"/>
          </ac:spMkLst>
        </pc:spChg>
        <pc:spChg chg="mod">
          <ac:chgData name="Công Nguyễn" userId="2bb69f501827e366" providerId="LiveId" clId="{4D992D6B-72F8-4156-900F-8F78C3CE45E4}" dt="2022-06-27T07:47:46.531" v="198" actId="27803"/>
          <ac:spMkLst>
            <pc:docMk/>
            <pc:sldMk cId="4079277752" sldId="256"/>
            <ac:spMk id="20" creationId="{3DCCB940-542D-FF11-044F-C043CF5DBF0F}"/>
          </ac:spMkLst>
        </pc:spChg>
        <pc:spChg chg="mod">
          <ac:chgData name="Công Nguyễn" userId="2bb69f501827e366" providerId="LiveId" clId="{4D992D6B-72F8-4156-900F-8F78C3CE45E4}" dt="2022-06-27T07:47:46.531" v="198" actId="27803"/>
          <ac:spMkLst>
            <pc:docMk/>
            <pc:sldMk cId="4079277752" sldId="256"/>
            <ac:spMk id="21" creationId="{C7C81CCD-C2A9-0C57-0C2C-9A787E852B57}"/>
          </ac:spMkLst>
        </pc:spChg>
        <pc:spChg chg="mod">
          <ac:chgData name="Công Nguyễn" userId="2bb69f501827e366" providerId="LiveId" clId="{4D992D6B-72F8-4156-900F-8F78C3CE45E4}" dt="2022-06-27T07:47:46.531" v="198" actId="27803"/>
          <ac:spMkLst>
            <pc:docMk/>
            <pc:sldMk cId="4079277752" sldId="256"/>
            <ac:spMk id="22" creationId="{3C77FAEB-DC66-FAD9-FD67-638386C8E0BD}"/>
          </ac:spMkLst>
        </pc:spChg>
        <pc:spChg chg="mod">
          <ac:chgData name="Công Nguyễn" userId="2bb69f501827e366" providerId="LiveId" clId="{4D992D6B-72F8-4156-900F-8F78C3CE45E4}" dt="2022-06-27T07:47:46.531" v="198" actId="27803"/>
          <ac:spMkLst>
            <pc:docMk/>
            <pc:sldMk cId="4079277752" sldId="256"/>
            <ac:spMk id="23" creationId="{409D195B-A7E7-5C55-91CE-EAB7EC2BC4F6}"/>
          </ac:spMkLst>
        </pc:spChg>
        <pc:spChg chg="del mod">
          <ac:chgData name="Công Nguyễn" userId="2bb69f501827e366" providerId="LiveId" clId="{4D992D6B-72F8-4156-900F-8F78C3CE45E4}" dt="2022-06-27T07:49:22.356" v="247" actId="478"/>
          <ac:spMkLst>
            <pc:docMk/>
            <pc:sldMk cId="4079277752" sldId="256"/>
            <ac:spMk id="47" creationId="{2813C979-9718-94A8-9DE9-8AD024D64C0A}"/>
          </ac:spMkLst>
        </pc:spChg>
        <pc:spChg chg="del mod">
          <ac:chgData name="Công Nguyễn" userId="2bb69f501827e366" providerId="LiveId" clId="{4D992D6B-72F8-4156-900F-8F78C3CE45E4}" dt="2022-06-27T07:49:22.356" v="247" actId="478"/>
          <ac:spMkLst>
            <pc:docMk/>
            <pc:sldMk cId="4079277752" sldId="256"/>
            <ac:spMk id="49" creationId="{146EC30D-F90A-D464-A365-EBA5CBC928A0}"/>
          </ac:spMkLst>
        </pc:spChg>
        <pc:spChg chg="add mod">
          <ac:chgData name="Công Nguyễn" userId="2bb69f501827e366" providerId="LiveId" clId="{4D992D6B-72F8-4156-900F-8F78C3CE45E4}" dt="2022-06-27T07:51:34.475" v="286" actId="962"/>
          <ac:spMkLst>
            <pc:docMk/>
            <pc:sldMk cId="4079277752" sldId="256"/>
            <ac:spMk id="51" creationId="{1301BC03-7E56-29B0-4D44-30D516645661}"/>
          </ac:spMkLst>
        </pc:spChg>
        <pc:spChg chg="add mod">
          <ac:chgData name="Công Nguyễn" userId="2bb69f501827e366" providerId="LiveId" clId="{4D992D6B-72F8-4156-900F-8F78C3CE45E4}" dt="2022-06-27T07:51:31.023" v="285" actId="962"/>
          <ac:spMkLst>
            <pc:docMk/>
            <pc:sldMk cId="4079277752" sldId="256"/>
            <ac:spMk id="52" creationId="{F1C5C15F-EDCA-3E55-4A2F-CBD7BD38ADEB}"/>
          </ac:spMkLst>
        </pc:spChg>
        <pc:spChg chg="mod">
          <ac:chgData name="Công Nguyễn" userId="2bb69f501827e366" providerId="LiveId" clId="{4D992D6B-72F8-4156-900F-8F78C3CE45E4}" dt="2022-06-27T07:50:09.203" v="274" actId="2085"/>
          <ac:spMkLst>
            <pc:docMk/>
            <pc:sldMk cId="4079277752" sldId="256"/>
            <ac:spMk id="55" creationId="{59947291-B114-1A7A-D5C0-23A7776CD64B}"/>
          </ac:spMkLst>
        </pc:spChg>
        <pc:spChg chg="mod">
          <ac:chgData name="Công Nguyễn" userId="2bb69f501827e366" providerId="LiveId" clId="{4D992D6B-72F8-4156-900F-8F78C3CE45E4}" dt="2022-06-27T07:50:09.203" v="274" actId="2085"/>
          <ac:spMkLst>
            <pc:docMk/>
            <pc:sldMk cId="4079277752" sldId="256"/>
            <ac:spMk id="56" creationId="{0EEBC17A-A1F1-D651-15C5-5154B97D287E}"/>
          </ac:spMkLst>
        </pc:spChg>
        <pc:spChg chg="mod">
          <ac:chgData name="Công Nguyễn" userId="2bb69f501827e366" providerId="LiveId" clId="{4D992D6B-72F8-4156-900F-8F78C3CE45E4}" dt="2022-06-27T07:50:09.203" v="274" actId="2085"/>
          <ac:spMkLst>
            <pc:docMk/>
            <pc:sldMk cId="4079277752" sldId="256"/>
            <ac:spMk id="57" creationId="{76E7AF62-CDEC-39D8-CD12-9629719742A2}"/>
          </ac:spMkLst>
        </pc:spChg>
        <pc:spChg chg="mod">
          <ac:chgData name="Công Nguyễn" userId="2bb69f501827e366" providerId="LiveId" clId="{4D992D6B-72F8-4156-900F-8F78C3CE45E4}" dt="2022-06-27T07:50:09.203" v="274" actId="2085"/>
          <ac:spMkLst>
            <pc:docMk/>
            <pc:sldMk cId="4079277752" sldId="256"/>
            <ac:spMk id="58" creationId="{8DDCD21B-1776-8D6E-55D4-1708477F31EB}"/>
          </ac:spMkLst>
        </pc:spChg>
        <pc:spChg chg="mod">
          <ac:chgData name="Công Nguyễn" userId="2bb69f501827e366" providerId="LiveId" clId="{4D992D6B-72F8-4156-900F-8F78C3CE45E4}" dt="2022-06-27T07:50:09.203" v="274" actId="2085"/>
          <ac:spMkLst>
            <pc:docMk/>
            <pc:sldMk cId="4079277752" sldId="256"/>
            <ac:spMk id="59" creationId="{287AD58B-DE28-FD7F-7427-3453A443B925}"/>
          </ac:spMkLst>
        </pc:spChg>
        <pc:spChg chg="mod">
          <ac:chgData name="Công Nguyễn" userId="2bb69f501827e366" providerId="LiveId" clId="{4D992D6B-72F8-4156-900F-8F78C3CE45E4}" dt="2022-06-27T07:50:09.203" v="274" actId="2085"/>
          <ac:spMkLst>
            <pc:docMk/>
            <pc:sldMk cId="4079277752" sldId="256"/>
            <ac:spMk id="60" creationId="{8C223B4F-B511-975C-FC3C-76630E5FF87E}"/>
          </ac:spMkLst>
        </pc:spChg>
        <pc:spChg chg="mod">
          <ac:chgData name="Công Nguyễn" userId="2bb69f501827e366" providerId="LiveId" clId="{4D992D6B-72F8-4156-900F-8F78C3CE45E4}" dt="2022-06-27T07:50:09.203" v="274" actId="2085"/>
          <ac:spMkLst>
            <pc:docMk/>
            <pc:sldMk cId="4079277752" sldId="256"/>
            <ac:spMk id="61" creationId="{BE422762-A220-5E1F-5C7F-A35DE6C2E17E}"/>
          </ac:spMkLst>
        </pc:spChg>
        <pc:grpChg chg="del mod">
          <ac:chgData name="Công Nguyễn" userId="2bb69f501827e366" providerId="LiveId" clId="{4D992D6B-72F8-4156-900F-8F78C3CE45E4}" dt="2022-06-27T07:49:24.227" v="248" actId="478"/>
          <ac:grpSpMkLst>
            <pc:docMk/>
            <pc:sldMk cId="4079277752" sldId="256"/>
            <ac:grpSpMk id="2" creationId="{BBA217B2-E40A-22C5-CBE3-1E5EB12A1576}"/>
          </ac:grpSpMkLst>
        </pc:grpChg>
        <pc:grpChg chg="mod">
          <ac:chgData name="Công Nguyễn" userId="2bb69f501827e366" providerId="LiveId" clId="{4D992D6B-72F8-4156-900F-8F78C3CE45E4}" dt="2022-06-27T07:48:19.788" v="209" actId="1076"/>
          <ac:grpSpMkLst>
            <pc:docMk/>
            <pc:sldMk cId="4079277752" sldId="256"/>
            <ac:grpSpMk id="4" creationId="{B0C2A85B-CB56-C2BA-45A5-38FDF0549618}"/>
          </ac:grpSpMkLst>
        </pc:grpChg>
        <pc:grpChg chg="mod">
          <ac:chgData name="Công Nguyễn" userId="2bb69f501827e366" providerId="LiveId" clId="{4D992D6B-72F8-4156-900F-8F78C3CE45E4}" dt="2022-06-27T07:48:23.269" v="210" actId="1076"/>
          <ac:grpSpMkLst>
            <pc:docMk/>
            <pc:sldMk cId="4079277752" sldId="256"/>
            <ac:grpSpMk id="11" creationId="{BC2B7986-6AC4-DD52-B0B0-441A31800E8B}"/>
          </ac:grpSpMkLst>
        </pc:grpChg>
        <pc:grpChg chg="mod">
          <ac:chgData name="Công Nguyễn" userId="2bb69f501827e366" providerId="LiveId" clId="{4D992D6B-72F8-4156-900F-8F78C3CE45E4}" dt="2022-06-27T07:48:06.362" v="206" actId="1076"/>
          <ac:grpSpMkLst>
            <pc:docMk/>
            <pc:sldMk cId="4079277752" sldId="256"/>
            <ac:grpSpMk id="25" creationId="{BC979AD4-0881-AC03-B750-8C0129506E5F}"/>
          </ac:grpSpMkLst>
        </pc:grpChg>
        <pc:grpChg chg="mod">
          <ac:chgData name="Công Nguyễn" userId="2bb69f501827e366" providerId="LiveId" clId="{4D992D6B-72F8-4156-900F-8F78C3CE45E4}" dt="2022-06-27T07:49:27.239" v="250" actId="1076"/>
          <ac:grpSpMkLst>
            <pc:docMk/>
            <pc:sldMk cId="4079277752" sldId="256"/>
            <ac:grpSpMk id="36" creationId="{8EBEAC71-1A3C-B36B-8EF0-3930D5D02A5B}"/>
          </ac:grpSpMkLst>
        </pc:grpChg>
        <pc:grpChg chg="add mod">
          <ac:chgData name="Công Nguyễn" userId="2bb69f501827e366" providerId="LiveId" clId="{4D992D6B-72F8-4156-900F-8F78C3CE45E4}" dt="2022-06-27T07:51:16.532" v="284" actId="962"/>
          <ac:grpSpMkLst>
            <pc:docMk/>
            <pc:sldMk cId="4079277752" sldId="256"/>
            <ac:grpSpMk id="54" creationId="{2C6C6467-4471-4DAE-4B81-2B1FD25536FD}"/>
          </ac:grpSpMkLst>
        </pc:grpChg>
        <pc:picChg chg="add del mod">
          <ac:chgData name="Công Nguyễn" userId="2bb69f501827e366" providerId="LiveId" clId="{4D992D6B-72F8-4156-900F-8F78C3CE45E4}" dt="2022-06-27T07:43:55.498" v="193" actId="478"/>
          <ac:picMkLst>
            <pc:docMk/>
            <pc:sldMk cId="4079277752" sldId="256"/>
            <ac:picMk id="48" creationId="{96B49023-AAD8-73C9-6672-93D1174C4AC3}"/>
          </ac:picMkLst>
        </pc:picChg>
        <pc:picChg chg="add del mod">
          <ac:chgData name="Công Nguyễn" userId="2bb69f501827e366" providerId="LiveId" clId="{4D992D6B-72F8-4156-900F-8F78C3CE45E4}" dt="2022-06-27T07:47:46.531" v="198" actId="27803"/>
          <ac:picMkLst>
            <pc:docMk/>
            <pc:sldMk cId="4079277752" sldId="256"/>
            <ac:picMk id="48" creationId="{B3C61497-B3DC-DE1B-F010-94E4AE9B4272}"/>
          </ac:picMkLst>
        </pc:picChg>
        <pc:picChg chg="add del mod">
          <ac:chgData name="Công Nguyễn" userId="2bb69f501827e366" providerId="LiveId" clId="{4D992D6B-72F8-4156-900F-8F78C3CE45E4}" dt="2022-06-27T07:49:22.356" v="247" actId="478"/>
          <ac:picMkLst>
            <pc:docMk/>
            <pc:sldMk cId="4079277752" sldId="256"/>
            <ac:picMk id="50" creationId="{C50D6ABB-A0AC-D133-197E-04F81AD4E7C7}"/>
          </ac:picMkLst>
        </pc:picChg>
        <pc:picChg chg="add mod">
          <ac:chgData name="Công Nguyễn" userId="2bb69f501827e366" providerId="LiveId" clId="{4D992D6B-72F8-4156-900F-8F78C3CE45E4}" dt="2022-06-27T07:51:49.225" v="300" actId="29295"/>
          <ac:picMkLst>
            <pc:docMk/>
            <pc:sldMk cId="4079277752" sldId="256"/>
            <ac:picMk id="53" creationId="{2F0690E4-FF06-68E9-9DB1-EE3273A0B838}"/>
          </ac:picMkLst>
        </pc:picChg>
      </pc:sldChg>
      <pc:sldChg chg="addSp delSp modSp add mod modTransition modAnim">
        <pc:chgData name="Công Nguyễn" userId="2bb69f501827e366" providerId="LiveId" clId="{4D992D6B-72F8-4156-900F-8F78C3CE45E4}" dt="2022-06-27T08:05:43.065" v="586" actId="688"/>
        <pc:sldMkLst>
          <pc:docMk/>
          <pc:sldMk cId="3772505103" sldId="257"/>
        </pc:sldMkLst>
        <pc:spChg chg="add mod">
          <ac:chgData name="Công Nguyễn" userId="2bb69f501827e366" providerId="LiveId" clId="{4D992D6B-72F8-4156-900F-8F78C3CE45E4}" dt="2022-06-27T07:52:35.292" v="347" actId="207"/>
          <ac:spMkLst>
            <pc:docMk/>
            <pc:sldMk cId="3772505103" sldId="257"/>
            <ac:spMk id="24" creationId="{B35F5FE7-E9A6-5D96-6320-4D4A92D86A5A}"/>
          </ac:spMkLst>
        </pc:spChg>
        <pc:spChg chg="mod">
          <ac:chgData name="Công Nguyễn" userId="2bb69f501827e366" providerId="LiveId" clId="{4D992D6B-72F8-4156-900F-8F78C3CE45E4}" dt="2022-06-27T07:50:58.616" v="280" actId="1076"/>
          <ac:spMkLst>
            <pc:docMk/>
            <pc:sldMk cId="3772505103" sldId="257"/>
            <ac:spMk id="47" creationId="{2813C979-9718-94A8-9DE9-8AD024D64C0A}"/>
          </ac:spMkLst>
        </pc:spChg>
        <pc:spChg chg="mod">
          <ac:chgData name="Công Nguyễn" userId="2bb69f501827e366" providerId="LiveId" clId="{4D992D6B-72F8-4156-900F-8F78C3CE45E4}" dt="2022-06-27T07:50:53.160" v="279" actId="962"/>
          <ac:spMkLst>
            <pc:docMk/>
            <pc:sldMk cId="3772505103" sldId="257"/>
            <ac:spMk id="49" creationId="{146EC30D-F90A-D464-A365-EBA5CBC928A0}"/>
          </ac:spMkLst>
        </pc:spChg>
        <pc:spChg chg="mod">
          <ac:chgData name="Công Nguyễn" userId="2bb69f501827e366" providerId="LiveId" clId="{4D992D6B-72F8-4156-900F-8F78C3CE45E4}" dt="2022-06-27T08:03:20.369" v="518"/>
          <ac:spMkLst>
            <pc:docMk/>
            <pc:sldMk cId="3772505103" sldId="257"/>
            <ac:spMk id="52" creationId="{39F8F373-480E-8E03-1032-2BA42F277D57}"/>
          </ac:spMkLst>
        </pc:spChg>
        <pc:spChg chg="mod">
          <ac:chgData name="Công Nguyễn" userId="2bb69f501827e366" providerId="LiveId" clId="{4D992D6B-72F8-4156-900F-8F78C3CE45E4}" dt="2022-06-27T08:03:20.369" v="518"/>
          <ac:spMkLst>
            <pc:docMk/>
            <pc:sldMk cId="3772505103" sldId="257"/>
            <ac:spMk id="53" creationId="{D911C71F-3026-C7A6-38E5-EDAA8ADB63AD}"/>
          </ac:spMkLst>
        </pc:spChg>
        <pc:spChg chg="mod">
          <ac:chgData name="Công Nguyễn" userId="2bb69f501827e366" providerId="LiveId" clId="{4D992D6B-72F8-4156-900F-8F78C3CE45E4}" dt="2022-06-27T08:03:20.369" v="518"/>
          <ac:spMkLst>
            <pc:docMk/>
            <pc:sldMk cId="3772505103" sldId="257"/>
            <ac:spMk id="54" creationId="{2ACCD861-C400-6E9D-0EBD-FE817B818E5D}"/>
          </ac:spMkLst>
        </pc:spChg>
        <pc:spChg chg="mod">
          <ac:chgData name="Công Nguyễn" userId="2bb69f501827e366" providerId="LiveId" clId="{4D992D6B-72F8-4156-900F-8F78C3CE45E4}" dt="2022-06-27T08:03:20.369" v="518"/>
          <ac:spMkLst>
            <pc:docMk/>
            <pc:sldMk cId="3772505103" sldId="257"/>
            <ac:spMk id="56" creationId="{ABD5A9C3-4FB2-138E-2992-7D3F83E2200B}"/>
          </ac:spMkLst>
        </pc:spChg>
        <pc:spChg chg="mod">
          <ac:chgData name="Công Nguyễn" userId="2bb69f501827e366" providerId="LiveId" clId="{4D992D6B-72F8-4156-900F-8F78C3CE45E4}" dt="2022-06-27T08:03:20.369" v="518"/>
          <ac:spMkLst>
            <pc:docMk/>
            <pc:sldMk cId="3772505103" sldId="257"/>
            <ac:spMk id="57" creationId="{4A8DB9ED-32D8-A7BD-0295-E87FD195E5D3}"/>
          </ac:spMkLst>
        </pc:spChg>
        <pc:spChg chg="mod">
          <ac:chgData name="Công Nguyễn" userId="2bb69f501827e366" providerId="LiveId" clId="{4D992D6B-72F8-4156-900F-8F78C3CE45E4}" dt="2022-06-27T08:03:20.369" v="518"/>
          <ac:spMkLst>
            <pc:docMk/>
            <pc:sldMk cId="3772505103" sldId="257"/>
            <ac:spMk id="58" creationId="{0ED23C37-3C3C-87D4-24E8-05E4EE6F5B4F}"/>
          </ac:spMkLst>
        </pc:spChg>
        <pc:spChg chg="mod">
          <ac:chgData name="Công Nguyễn" userId="2bb69f501827e366" providerId="LiveId" clId="{4D992D6B-72F8-4156-900F-8F78C3CE45E4}" dt="2022-06-27T08:03:20.369" v="518"/>
          <ac:spMkLst>
            <pc:docMk/>
            <pc:sldMk cId="3772505103" sldId="257"/>
            <ac:spMk id="60" creationId="{C52E95C9-D8D7-B98C-8142-E317B2D8494C}"/>
          </ac:spMkLst>
        </pc:spChg>
        <pc:spChg chg="mod">
          <ac:chgData name="Công Nguyễn" userId="2bb69f501827e366" providerId="LiveId" clId="{4D992D6B-72F8-4156-900F-8F78C3CE45E4}" dt="2022-06-27T08:03:20.369" v="518"/>
          <ac:spMkLst>
            <pc:docMk/>
            <pc:sldMk cId="3772505103" sldId="257"/>
            <ac:spMk id="61" creationId="{188DC8AE-41C5-92BB-5C16-1CE0822EEA87}"/>
          </ac:spMkLst>
        </pc:spChg>
        <pc:spChg chg="mod">
          <ac:chgData name="Công Nguyễn" userId="2bb69f501827e366" providerId="LiveId" clId="{4D992D6B-72F8-4156-900F-8F78C3CE45E4}" dt="2022-06-27T08:03:20.369" v="518"/>
          <ac:spMkLst>
            <pc:docMk/>
            <pc:sldMk cId="3772505103" sldId="257"/>
            <ac:spMk id="62" creationId="{0AE59156-5EF3-46B3-E59B-622458A3F648}"/>
          </ac:spMkLst>
        </pc:spChg>
        <pc:spChg chg="mod">
          <ac:chgData name="Công Nguyễn" userId="2bb69f501827e366" providerId="LiveId" clId="{4D992D6B-72F8-4156-900F-8F78C3CE45E4}" dt="2022-06-27T08:03:20.369" v="518"/>
          <ac:spMkLst>
            <pc:docMk/>
            <pc:sldMk cId="3772505103" sldId="257"/>
            <ac:spMk id="64" creationId="{C9AC235B-7960-C396-A775-A964F83D76A5}"/>
          </ac:spMkLst>
        </pc:spChg>
        <pc:spChg chg="mod">
          <ac:chgData name="Công Nguyễn" userId="2bb69f501827e366" providerId="LiveId" clId="{4D992D6B-72F8-4156-900F-8F78C3CE45E4}" dt="2022-06-27T08:03:20.369" v="518"/>
          <ac:spMkLst>
            <pc:docMk/>
            <pc:sldMk cId="3772505103" sldId="257"/>
            <ac:spMk id="65" creationId="{F70569F3-3680-19F0-2C0E-54310A4FE8EB}"/>
          </ac:spMkLst>
        </pc:spChg>
        <pc:spChg chg="mod">
          <ac:chgData name="Công Nguyễn" userId="2bb69f501827e366" providerId="LiveId" clId="{4D992D6B-72F8-4156-900F-8F78C3CE45E4}" dt="2022-06-27T08:03:20.369" v="518"/>
          <ac:spMkLst>
            <pc:docMk/>
            <pc:sldMk cId="3772505103" sldId="257"/>
            <ac:spMk id="66" creationId="{CE600D21-1DDF-FE46-F47E-8D8CA9D8ECF7}"/>
          </ac:spMkLst>
        </pc:spChg>
        <pc:grpChg chg="mod">
          <ac:chgData name="Công Nguyễn" userId="2bb69f501827e366" providerId="LiveId" clId="{4D992D6B-72F8-4156-900F-8F78C3CE45E4}" dt="2022-06-27T07:50:36.091" v="275" actId="962"/>
          <ac:grpSpMkLst>
            <pc:docMk/>
            <pc:sldMk cId="3772505103" sldId="257"/>
            <ac:grpSpMk id="2" creationId="{BBA217B2-E40A-22C5-CBE3-1E5EB12A1576}"/>
          </ac:grpSpMkLst>
        </pc:grpChg>
        <pc:grpChg chg="add mod">
          <ac:chgData name="Công Nguyễn" userId="2bb69f501827e366" providerId="LiveId" clId="{4D992D6B-72F8-4156-900F-8F78C3CE45E4}" dt="2022-06-27T08:03:23.292" v="519" actId="1076"/>
          <ac:grpSpMkLst>
            <pc:docMk/>
            <pc:sldMk cId="3772505103" sldId="257"/>
            <ac:grpSpMk id="51" creationId="{E3598BF1-5505-FD60-5E9E-2136075DDCEE}"/>
          </ac:grpSpMkLst>
        </pc:grpChg>
        <pc:grpChg chg="add mod">
          <ac:chgData name="Công Nguyễn" userId="2bb69f501827e366" providerId="LiveId" clId="{4D992D6B-72F8-4156-900F-8F78C3CE45E4}" dt="2022-06-27T08:03:26.318" v="520" actId="1076"/>
          <ac:grpSpMkLst>
            <pc:docMk/>
            <pc:sldMk cId="3772505103" sldId="257"/>
            <ac:grpSpMk id="55" creationId="{CAF00B94-5BEB-C805-FF17-7163871AD8D7}"/>
          </ac:grpSpMkLst>
        </pc:grpChg>
        <pc:grpChg chg="add mod">
          <ac:chgData name="Công Nguyễn" userId="2bb69f501827e366" providerId="LiveId" clId="{4D992D6B-72F8-4156-900F-8F78C3CE45E4}" dt="2022-06-27T08:03:30.100" v="521" actId="1076"/>
          <ac:grpSpMkLst>
            <pc:docMk/>
            <pc:sldMk cId="3772505103" sldId="257"/>
            <ac:grpSpMk id="59" creationId="{4105B571-2E5C-12A6-0FD7-CF2378620EC7}"/>
          </ac:grpSpMkLst>
        </pc:grpChg>
        <pc:grpChg chg="add mod">
          <ac:chgData name="Công Nguyễn" userId="2bb69f501827e366" providerId="LiveId" clId="{4D992D6B-72F8-4156-900F-8F78C3CE45E4}" dt="2022-06-27T08:03:32.775" v="522" actId="1076"/>
          <ac:grpSpMkLst>
            <pc:docMk/>
            <pc:sldMk cId="3772505103" sldId="257"/>
            <ac:grpSpMk id="63" creationId="{481389AC-1E84-8DF5-8B0A-0E0739115E4C}"/>
          </ac:grpSpMkLst>
        </pc:grpChg>
        <pc:picChg chg="mod">
          <ac:chgData name="Công Nguyễn" userId="2bb69f501827e366" providerId="LiveId" clId="{4D992D6B-72F8-4156-900F-8F78C3CE45E4}" dt="2022-06-27T07:50:40.440" v="276" actId="962"/>
          <ac:picMkLst>
            <pc:docMk/>
            <pc:sldMk cId="3772505103" sldId="257"/>
            <ac:picMk id="50" creationId="{C50D6ABB-A0AC-D133-197E-04F81AD4E7C7}"/>
          </ac:picMkLst>
        </pc:picChg>
        <pc:picChg chg="add del mod">
          <ac:chgData name="Công Nguyễn" userId="2bb69f501827e366" providerId="LiveId" clId="{4D992D6B-72F8-4156-900F-8F78C3CE45E4}" dt="2022-06-27T08:05:43.065" v="586" actId="688"/>
          <ac:picMkLst>
            <pc:docMk/>
            <pc:sldMk cId="3772505103" sldId="257"/>
            <ac:picMk id="67" creationId="{8F929FEA-C381-C941-974C-339354108AB9}"/>
          </ac:picMkLst>
        </pc:picChg>
        <pc:picChg chg="add del mod">
          <ac:chgData name="Công Nguyễn" userId="2bb69f501827e366" providerId="LiveId" clId="{4D992D6B-72F8-4156-900F-8F78C3CE45E4}" dt="2022-06-27T08:05:38.847" v="584" actId="1076"/>
          <ac:picMkLst>
            <pc:docMk/>
            <pc:sldMk cId="3772505103" sldId="257"/>
            <ac:picMk id="68" creationId="{BFCBA19D-1AF0-507A-49EA-E809E4B098C0}"/>
          </ac:picMkLst>
        </pc:picChg>
      </pc:sldChg>
      <pc:sldChg chg="addSp delSp modSp add mod modAnim">
        <pc:chgData name="Công Nguyễn" userId="2bb69f501827e366" providerId="LiveId" clId="{4D992D6B-72F8-4156-900F-8F78C3CE45E4}" dt="2022-06-28T01:41:17.928" v="1077" actId="207"/>
        <pc:sldMkLst>
          <pc:docMk/>
          <pc:sldMk cId="3170667167" sldId="258"/>
        </pc:sldMkLst>
        <pc:spChg chg="del mod">
          <ac:chgData name="Công Nguyễn" userId="2bb69f501827e366" providerId="LiveId" clId="{4D992D6B-72F8-4156-900F-8F78C3CE45E4}" dt="2022-06-27T07:55:58.908" v="386" actId="478"/>
          <ac:spMkLst>
            <pc:docMk/>
            <pc:sldMk cId="3170667167" sldId="258"/>
            <ac:spMk id="24" creationId="{B35F5FE7-E9A6-5D96-6320-4D4A92D86A5A}"/>
          </ac:spMkLst>
        </pc:spChg>
        <pc:spChg chg="mod ord">
          <ac:chgData name="Công Nguyễn" userId="2bb69f501827e366" providerId="LiveId" clId="{4D992D6B-72F8-4156-900F-8F78C3CE45E4}" dt="2022-06-27T07:56:56.425" v="446" actId="1076"/>
          <ac:spMkLst>
            <pc:docMk/>
            <pc:sldMk cId="3170667167" sldId="258"/>
            <ac:spMk id="47" creationId="{2813C979-9718-94A8-9DE9-8AD024D64C0A}"/>
          </ac:spMkLst>
        </pc:spChg>
        <pc:spChg chg="add mod ord">
          <ac:chgData name="Công Nguyễn" userId="2bb69f501827e366" providerId="LiveId" clId="{4D992D6B-72F8-4156-900F-8F78C3CE45E4}" dt="2022-06-27T07:57:15.823" v="449" actId="962"/>
          <ac:spMkLst>
            <pc:docMk/>
            <pc:sldMk cId="3170667167" sldId="258"/>
            <ac:spMk id="48" creationId="{26BBF62C-0AB4-D03C-A8E6-49263BDBE33B}"/>
          </ac:spMkLst>
        </pc:spChg>
        <pc:spChg chg="del">
          <ac:chgData name="Công Nguyễn" userId="2bb69f501827e366" providerId="LiveId" clId="{4D992D6B-72F8-4156-900F-8F78C3CE45E4}" dt="2022-06-27T07:56:29.664" v="435" actId="478"/>
          <ac:spMkLst>
            <pc:docMk/>
            <pc:sldMk cId="3170667167" sldId="258"/>
            <ac:spMk id="49" creationId="{146EC30D-F90A-D464-A365-EBA5CBC928A0}"/>
          </ac:spMkLst>
        </pc:spChg>
        <pc:spChg chg="mod">
          <ac:chgData name="Công Nguyễn" userId="2bb69f501827e366" providerId="LiveId" clId="{4D992D6B-72F8-4156-900F-8F78C3CE45E4}" dt="2022-06-27T07:53:12.794" v="354" actId="571"/>
          <ac:spMkLst>
            <pc:docMk/>
            <pc:sldMk cId="3170667167" sldId="258"/>
            <ac:spMk id="52" creationId="{B37BDFBD-492C-6AC6-03AB-D4070A55C297}"/>
          </ac:spMkLst>
        </pc:spChg>
        <pc:spChg chg="mod">
          <ac:chgData name="Công Nguyễn" userId="2bb69f501827e366" providerId="LiveId" clId="{4D992D6B-72F8-4156-900F-8F78C3CE45E4}" dt="2022-06-27T07:53:12.794" v="354" actId="571"/>
          <ac:spMkLst>
            <pc:docMk/>
            <pc:sldMk cId="3170667167" sldId="258"/>
            <ac:spMk id="53" creationId="{7B7037CE-BA36-A9E6-DB87-59CF54E380B4}"/>
          </ac:spMkLst>
        </pc:spChg>
        <pc:spChg chg="mod">
          <ac:chgData name="Công Nguyễn" userId="2bb69f501827e366" providerId="LiveId" clId="{4D992D6B-72F8-4156-900F-8F78C3CE45E4}" dt="2022-06-27T07:53:12.794" v="354" actId="571"/>
          <ac:spMkLst>
            <pc:docMk/>
            <pc:sldMk cId="3170667167" sldId="258"/>
            <ac:spMk id="54" creationId="{E866F81E-66AC-B8E5-A4DB-3023E20909BC}"/>
          </ac:spMkLst>
        </pc:spChg>
        <pc:spChg chg="mod">
          <ac:chgData name="Công Nguyễn" userId="2bb69f501827e366" providerId="LiveId" clId="{4D992D6B-72F8-4156-900F-8F78C3CE45E4}" dt="2022-06-27T07:53:12.794" v="354" actId="571"/>
          <ac:spMkLst>
            <pc:docMk/>
            <pc:sldMk cId="3170667167" sldId="258"/>
            <ac:spMk id="55" creationId="{EE4C6665-0F0B-7F23-B7D6-FC3139E52592}"/>
          </ac:spMkLst>
        </pc:spChg>
        <pc:spChg chg="mod">
          <ac:chgData name="Công Nguyễn" userId="2bb69f501827e366" providerId="LiveId" clId="{4D992D6B-72F8-4156-900F-8F78C3CE45E4}" dt="2022-06-27T07:53:12.794" v="354" actId="571"/>
          <ac:spMkLst>
            <pc:docMk/>
            <pc:sldMk cId="3170667167" sldId="258"/>
            <ac:spMk id="56" creationId="{9ABF88C3-D837-C767-D4DD-B5026198BA14}"/>
          </ac:spMkLst>
        </pc:spChg>
        <pc:spChg chg="mod">
          <ac:chgData name="Công Nguyễn" userId="2bb69f501827e366" providerId="LiveId" clId="{4D992D6B-72F8-4156-900F-8F78C3CE45E4}" dt="2022-06-27T07:53:12.794" v="354" actId="571"/>
          <ac:spMkLst>
            <pc:docMk/>
            <pc:sldMk cId="3170667167" sldId="258"/>
            <ac:spMk id="57" creationId="{9886696A-0F74-5250-A8CF-034FF417B209}"/>
          </ac:spMkLst>
        </pc:spChg>
        <pc:spChg chg="mod">
          <ac:chgData name="Công Nguyễn" userId="2bb69f501827e366" providerId="LiveId" clId="{4D992D6B-72F8-4156-900F-8F78C3CE45E4}" dt="2022-06-27T07:53:12.794" v="354" actId="571"/>
          <ac:spMkLst>
            <pc:docMk/>
            <pc:sldMk cId="3170667167" sldId="258"/>
            <ac:spMk id="59" creationId="{4EF56C12-9B57-E1D6-A757-B29FC4F39510}"/>
          </ac:spMkLst>
        </pc:spChg>
        <pc:spChg chg="mod">
          <ac:chgData name="Công Nguyễn" userId="2bb69f501827e366" providerId="LiveId" clId="{4D992D6B-72F8-4156-900F-8F78C3CE45E4}" dt="2022-06-27T07:53:12.794" v="354" actId="571"/>
          <ac:spMkLst>
            <pc:docMk/>
            <pc:sldMk cId="3170667167" sldId="258"/>
            <ac:spMk id="60" creationId="{C18DAF3C-0EA2-3C8E-DB2F-3470C4AE1FCB}"/>
          </ac:spMkLst>
        </pc:spChg>
        <pc:spChg chg="mod">
          <ac:chgData name="Công Nguyễn" userId="2bb69f501827e366" providerId="LiveId" clId="{4D992D6B-72F8-4156-900F-8F78C3CE45E4}" dt="2022-06-27T07:53:12.794" v="354" actId="571"/>
          <ac:spMkLst>
            <pc:docMk/>
            <pc:sldMk cId="3170667167" sldId="258"/>
            <ac:spMk id="61" creationId="{4FCAC908-97E1-0B04-D359-59FA744101CE}"/>
          </ac:spMkLst>
        </pc:spChg>
        <pc:spChg chg="mod">
          <ac:chgData name="Công Nguyễn" userId="2bb69f501827e366" providerId="LiveId" clId="{4D992D6B-72F8-4156-900F-8F78C3CE45E4}" dt="2022-06-27T07:53:12.794" v="354" actId="571"/>
          <ac:spMkLst>
            <pc:docMk/>
            <pc:sldMk cId="3170667167" sldId="258"/>
            <ac:spMk id="62" creationId="{049F466B-3189-0C38-3867-2F764D37A8F3}"/>
          </ac:spMkLst>
        </pc:spChg>
        <pc:spChg chg="mod">
          <ac:chgData name="Công Nguyễn" userId="2bb69f501827e366" providerId="LiveId" clId="{4D992D6B-72F8-4156-900F-8F78C3CE45E4}" dt="2022-06-27T07:53:12.794" v="354" actId="571"/>
          <ac:spMkLst>
            <pc:docMk/>
            <pc:sldMk cId="3170667167" sldId="258"/>
            <ac:spMk id="63" creationId="{0779C607-75C5-3A25-C74B-17E17309BC0C}"/>
          </ac:spMkLst>
        </pc:spChg>
        <pc:spChg chg="mod">
          <ac:chgData name="Công Nguyễn" userId="2bb69f501827e366" providerId="LiveId" clId="{4D992D6B-72F8-4156-900F-8F78C3CE45E4}" dt="2022-06-27T07:53:12.794" v="354" actId="571"/>
          <ac:spMkLst>
            <pc:docMk/>
            <pc:sldMk cId="3170667167" sldId="258"/>
            <ac:spMk id="64" creationId="{DB5AB618-39C3-DAAB-4469-7F9F11C29E0E}"/>
          </ac:spMkLst>
        </pc:spChg>
        <pc:spChg chg="mod">
          <ac:chgData name="Công Nguyễn" userId="2bb69f501827e366" providerId="LiveId" clId="{4D992D6B-72F8-4156-900F-8F78C3CE45E4}" dt="2022-06-27T07:53:12.794" v="354" actId="571"/>
          <ac:spMkLst>
            <pc:docMk/>
            <pc:sldMk cId="3170667167" sldId="258"/>
            <ac:spMk id="65" creationId="{7D1143F8-C7A2-42D2-3EA8-13221603CB7A}"/>
          </ac:spMkLst>
        </pc:spChg>
        <pc:spChg chg="mod">
          <ac:chgData name="Công Nguyễn" userId="2bb69f501827e366" providerId="LiveId" clId="{4D992D6B-72F8-4156-900F-8F78C3CE45E4}" dt="2022-06-27T07:53:12.794" v="354" actId="571"/>
          <ac:spMkLst>
            <pc:docMk/>
            <pc:sldMk cId="3170667167" sldId="258"/>
            <ac:spMk id="66" creationId="{DFD7CA40-B3E2-55F9-B609-43E2AA70A44B}"/>
          </ac:spMkLst>
        </pc:spChg>
        <pc:spChg chg="mod">
          <ac:chgData name="Công Nguyễn" userId="2bb69f501827e366" providerId="LiveId" clId="{4D992D6B-72F8-4156-900F-8F78C3CE45E4}" dt="2022-06-27T07:53:12.794" v="354" actId="571"/>
          <ac:spMkLst>
            <pc:docMk/>
            <pc:sldMk cId="3170667167" sldId="258"/>
            <ac:spMk id="67" creationId="{12A26CF3-68F7-AC20-1272-2728AE54D164}"/>
          </ac:spMkLst>
        </pc:spChg>
        <pc:spChg chg="mod">
          <ac:chgData name="Công Nguyễn" userId="2bb69f501827e366" providerId="LiveId" clId="{4D992D6B-72F8-4156-900F-8F78C3CE45E4}" dt="2022-06-27T07:53:12.794" v="354" actId="571"/>
          <ac:spMkLst>
            <pc:docMk/>
            <pc:sldMk cId="3170667167" sldId="258"/>
            <ac:spMk id="68" creationId="{22BA140F-DD08-454A-345A-D87622965F9A}"/>
          </ac:spMkLst>
        </pc:spChg>
        <pc:spChg chg="mod">
          <ac:chgData name="Công Nguyễn" userId="2bb69f501827e366" providerId="LiveId" clId="{4D992D6B-72F8-4156-900F-8F78C3CE45E4}" dt="2022-06-28T01:36:13.242" v="991" actId="207"/>
          <ac:spMkLst>
            <pc:docMk/>
            <pc:sldMk cId="3170667167" sldId="258"/>
            <ac:spMk id="69" creationId="{41D3A531-41C6-CBD4-5287-88B647ADB2FA}"/>
          </ac:spMkLst>
        </pc:spChg>
        <pc:spChg chg="mod">
          <ac:chgData name="Công Nguyễn" userId="2bb69f501827e366" providerId="LiveId" clId="{4D992D6B-72F8-4156-900F-8F78C3CE45E4}" dt="2022-06-28T01:36:00.946" v="989"/>
          <ac:spMkLst>
            <pc:docMk/>
            <pc:sldMk cId="3170667167" sldId="258"/>
            <ac:spMk id="70" creationId="{501F5264-64E9-4769-12F8-6F2991C8FA7A}"/>
          </ac:spMkLst>
        </pc:spChg>
        <pc:spChg chg="mod">
          <ac:chgData name="Công Nguyễn" userId="2bb69f501827e366" providerId="LiveId" clId="{4D992D6B-72F8-4156-900F-8F78C3CE45E4}" dt="2022-06-27T07:55:37.974" v="381" actId="571"/>
          <ac:spMkLst>
            <pc:docMk/>
            <pc:sldMk cId="3170667167" sldId="258"/>
            <ac:spMk id="70" creationId="{5AF7FB16-AB83-9843-2675-783BBA523EC7}"/>
          </ac:spMkLst>
        </pc:spChg>
        <pc:spChg chg="mod">
          <ac:chgData name="Công Nguyễn" userId="2bb69f501827e366" providerId="LiveId" clId="{4D992D6B-72F8-4156-900F-8F78C3CE45E4}" dt="2022-06-27T07:55:37.974" v="381" actId="571"/>
          <ac:spMkLst>
            <pc:docMk/>
            <pc:sldMk cId="3170667167" sldId="258"/>
            <ac:spMk id="71" creationId="{99207F89-3D59-CAE1-F9EC-6D282D98AB2C}"/>
          </ac:spMkLst>
        </pc:spChg>
        <pc:spChg chg="mod">
          <ac:chgData name="Công Nguyễn" userId="2bb69f501827e366" providerId="LiveId" clId="{4D992D6B-72F8-4156-900F-8F78C3CE45E4}" dt="2022-06-28T01:36:00.946" v="989"/>
          <ac:spMkLst>
            <pc:docMk/>
            <pc:sldMk cId="3170667167" sldId="258"/>
            <ac:spMk id="71" creationId="{E9D5C791-6EAA-BADF-9581-5876F6AEEAD4}"/>
          </ac:spMkLst>
        </pc:spChg>
        <pc:spChg chg="mod">
          <ac:chgData name="Công Nguyễn" userId="2bb69f501827e366" providerId="LiveId" clId="{4D992D6B-72F8-4156-900F-8F78C3CE45E4}" dt="2022-06-28T01:36:00.946" v="989"/>
          <ac:spMkLst>
            <pc:docMk/>
            <pc:sldMk cId="3170667167" sldId="258"/>
            <ac:spMk id="72" creationId="{23A015B5-7CF3-CEB4-FEDD-F43D170765E7}"/>
          </ac:spMkLst>
        </pc:spChg>
        <pc:spChg chg="mod">
          <ac:chgData name="Công Nguyễn" userId="2bb69f501827e366" providerId="LiveId" clId="{4D992D6B-72F8-4156-900F-8F78C3CE45E4}" dt="2022-06-27T07:55:37.974" v="381" actId="571"/>
          <ac:spMkLst>
            <pc:docMk/>
            <pc:sldMk cId="3170667167" sldId="258"/>
            <ac:spMk id="72" creationId="{AC24F6B6-24F5-1C97-8A29-71E1AF9B4632}"/>
          </ac:spMkLst>
        </pc:spChg>
        <pc:spChg chg="mod">
          <ac:chgData name="Công Nguyễn" userId="2bb69f501827e366" providerId="LiveId" clId="{4D992D6B-72F8-4156-900F-8F78C3CE45E4}" dt="2022-06-27T07:55:37.974" v="381" actId="571"/>
          <ac:spMkLst>
            <pc:docMk/>
            <pc:sldMk cId="3170667167" sldId="258"/>
            <ac:spMk id="73" creationId="{2F3F0CFD-67A4-B0BC-9EF0-E284DDD6CE21}"/>
          </ac:spMkLst>
        </pc:spChg>
        <pc:spChg chg="mod">
          <ac:chgData name="Công Nguyễn" userId="2bb69f501827e366" providerId="LiveId" clId="{4D992D6B-72F8-4156-900F-8F78C3CE45E4}" dt="2022-06-27T07:55:37.974" v="381" actId="571"/>
          <ac:spMkLst>
            <pc:docMk/>
            <pc:sldMk cId="3170667167" sldId="258"/>
            <ac:spMk id="74" creationId="{383CE154-91FC-1862-3FAB-80FE4C620731}"/>
          </ac:spMkLst>
        </pc:spChg>
        <pc:spChg chg="mod">
          <ac:chgData name="Công Nguyễn" userId="2bb69f501827e366" providerId="LiveId" clId="{4D992D6B-72F8-4156-900F-8F78C3CE45E4}" dt="2022-06-27T07:55:37.974" v="381" actId="571"/>
          <ac:spMkLst>
            <pc:docMk/>
            <pc:sldMk cId="3170667167" sldId="258"/>
            <ac:spMk id="75" creationId="{D7356904-8767-B557-CCDC-083B33A75EAF}"/>
          </ac:spMkLst>
        </pc:spChg>
        <pc:spChg chg="mod">
          <ac:chgData name="Công Nguyễn" userId="2bb69f501827e366" providerId="LiveId" clId="{4D992D6B-72F8-4156-900F-8F78C3CE45E4}" dt="2022-06-27T07:55:37.974" v="381" actId="571"/>
          <ac:spMkLst>
            <pc:docMk/>
            <pc:sldMk cId="3170667167" sldId="258"/>
            <ac:spMk id="77" creationId="{83DF94F8-9BCB-06A8-E199-D479AAEC7A8C}"/>
          </ac:spMkLst>
        </pc:spChg>
        <pc:spChg chg="mod">
          <ac:chgData name="Công Nguyễn" userId="2bb69f501827e366" providerId="LiveId" clId="{4D992D6B-72F8-4156-900F-8F78C3CE45E4}" dt="2022-06-27T07:55:37.974" v="381" actId="571"/>
          <ac:spMkLst>
            <pc:docMk/>
            <pc:sldMk cId="3170667167" sldId="258"/>
            <ac:spMk id="78" creationId="{EAAE88FA-E3DC-E8CF-7470-920D8CEC20D9}"/>
          </ac:spMkLst>
        </pc:spChg>
        <pc:spChg chg="mod">
          <ac:chgData name="Công Nguyễn" userId="2bb69f501827e366" providerId="LiveId" clId="{4D992D6B-72F8-4156-900F-8F78C3CE45E4}" dt="2022-06-28T01:39:48.812" v="1039"/>
          <ac:spMkLst>
            <pc:docMk/>
            <pc:sldMk cId="3170667167" sldId="258"/>
            <ac:spMk id="79" creationId="{0B0C64E0-7127-A39B-8D90-2E4BDEC01E31}"/>
          </ac:spMkLst>
        </pc:spChg>
        <pc:spChg chg="mod">
          <ac:chgData name="Công Nguyễn" userId="2bb69f501827e366" providerId="LiveId" clId="{4D992D6B-72F8-4156-900F-8F78C3CE45E4}" dt="2022-06-27T07:55:37.974" v="381" actId="571"/>
          <ac:spMkLst>
            <pc:docMk/>
            <pc:sldMk cId="3170667167" sldId="258"/>
            <ac:spMk id="79" creationId="{404E0145-83D1-01E1-8038-45CB85215C4C}"/>
          </ac:spMkLst>
        </pc:spChg>
        <pc:spChg chg="mod">
          <ac:chgData name="Công Nguyễn" userId="2bb69f501827e366" providerId="LiveId" clId="{4D992D6B-72F8-4156-900F-8F78C3CE45E4}" dt="2022-06-27T07:55:37.974" v="381" actId="571"/>
          <ac:spMkLst>
            <pc:docMk/>
            <pc:sldMk cId="3170667167" sldId="258"/>
            <ac:spMk id="80" creationId="{41660345-3445-DCCE-BECC-2A97D509D9F9}"/>
          </ac:spMkLst>
        </pc:spChg>
        <pc:spChg chg="mod">
          <ac:chgData name="Công Nguyễn" userId="2bb69f501827e366" providerId="LiveId" clId="{4D992D6B-72F8-4156-900F-8F78C3CE45E4}" dt="2022-06-28T01:39:48.812" v="1039"/>
          <ac:spMkLst>
            <pc:docMk/>
            <pc:sldMk cId="3170667167" sldId="258"/>
            <ac:spMk id="80" creationId="{C9375524-C68A-6CD2-75E5-BAE7C324B666}"/>
          </ac:spMkLst>
        </pc:spChg>
        <pc:spChg chg="mod">
          <ac:chgData name="Công Nguyễn" userId="2bb69f501827e366" providerId="LiveId" clId="{4D992D6B-72F8-4156-900F-8F78C3CE45E4}" dt="2022-06-27T07:55:37.974" v="381" actId="571"/>
          <ac:spMkLst>
            <pc:docMk/>
            <pc:sldMk cId="3170667167" sldId="258"/>
            <ac:spMk id="81" creationId="{A8E73120-CC7A-DEF9-CA74-97100F00CCEA}"/>
          </ac:spMkLst>
        </pc:spChg>
        <pc:spChg chg="mod">
          <ac:chgData name="Công Nguyễn" userId="2bb69f501827e366" providerId="LiveId" clId="{4D992D6B-72F8-4156-900F-8F78C3CE45E4}" dt="2022-06-28T01:39:48.812" v="1039"/>
          <ac:spMkLst>
            <pc:docMk/>
            <pc:sldMk cId="3170667167" sldId="258"/>
            <ac:spMk id="82" creationId="{189976F3-346A-A813-109B-0156003443FB}"/>
          </ac:spMkLst>
        </pc:spChg>
        <pc:spChg chg="mod">
          <ac:chgData name="Công Nguyễn" userId="2bb69f501827e366" providerId="LiveId" clId="{4D992D6B-72F8-4156-900F-8F78C3CE45E4}" dt="2022-06-27T07:55:37.974" v="381" actId="571"/>
          <ac:spMkLst>
            <pc:docMk/>
            <pc:sldMk cId="3170667167" sldId="258"/>
            <ac:spMk id="82" creationId="{2A7862A3-6FA9-4296-F770-173DCD606813}"/>
          </ac:spMkLst>
        </pc:spChg>
        <pc:spChg chg="mod">
          <ac:chgData name="Công Nguyễn" userId="2bb69f501827e366" providerId="LiveId" clId="{4D992D6B-72F8-4156-900F-8F78C3CE45E4}" dt="2022-06-28T01:39:48.812" v="1039"/>
          <ac:spMkLst>
            <pc:docMk/>
            <pc:sldMk cId="3170667167" sldId="258"/>
            <ac:spMk id="83" creationId="{06F94F6B-47E9-167D-16FB-1B8759196B79}"/>
          </ac:spMkLst>
        </pc:spChg>
        <pc:spChg chg="mod">
          <ac:chgData name="Công Nguyễn" userId="2bb69f501827e366" providerId="LiveId" clId="{4D992D6B-72F8-4156-900F-8F78C3CE45E4}" dt="2022-06-27T07:55:37.974" v="381" actId="571"/>
          <ac:spMkLst>
            <pc:docMk/>
            <pc:sldMk cId="3170667167" sldId="258"/>
            <ac:spMk id="83" creationId="{8A96AD4D-B530-7DE3-69B9-3C38BFAE868A}"/>
          </ac:spMkLst>
        </pc:spChg>
        <pc:spChg chg="mod">
          <ac:chgData name="Công Nguyễn" userId="2bb69f501827e366" providerId="LiveId" clId="{4D992D6B-72F8-4156-900F-8F78C3CE45E4}" dt="2022-06-27T07:55:37.974" v="381" actId="571"/>
          <ac:spMkLst>
            <pc:docMk/>
            <pc:sldMk cId="3170667167" sldId="258"/>
            <ac:spMk id="84" creationId="{48908E70-5444-3A64-3D4F-75BFDF5927F7}"/>
          </ac:spMkLst>
        </pc:spChg>
        <pc:spChg chg="mod">
          <ac:chgData name="Công Nguyễn" userId="2bb69f501827e366" providerId="LiveId" clId="{4D992D6B-72F8-4156-900F-8F78C3CE45E4}" dt="2022-06-28T01:39:48.812" v="1039"/>
          <ac:spMkLst>
            <pc:docMk/>
            <pc:sldMk cId="3170667167" sldId="258"/>
            <ac:spMk id="85" creationId="{1A13E077-3F0B-3363-B828-ADCD5289B34B}"/>
          </ac:spMkLst>
        </pc:spChg>
        <pc:spChg chg="mod">
          <ac:chgData name="Công Nguyễn" userId="2bb69f501827e366" providerId="LiveId" clId="{4D992D6B-72F8-4156-900F-8F78C3CE45E4}" dt="2022-06-27T07:55:37.974" v="381" actId="571"/>
          <ac:spMkLst>
            <pc:docMk/>
            <pc:sldMk cId="3170667167" sldId="258"/>
            <ac:spMk id="85" creationId="{697D02BD-F730-7274-97EA-A1081B68EE4D}"/>
          </ac:spMkLst>
        </pc:spChg>
        <pc:spChg chg="mod">
          <ac:chgData name="Công Nguyễn" userId="2bb69f501827e366" providerId="LiveId" clId="{4D992D6B-72F8-4156-900F-8F78C3CE45E4}" dt="2022-06-27T07:55:37.974" v="381" actId="571"/>
          <ac:spMkLst>
            <pc:docMk/>
            <pc:sldMk cId="3170667167" sldId="258"/>
            <ac:spMk id="86" creationId="{22811991-366E-6261-D665-04B8E151E434}"/>
          </ac:spMkLst>
        </pc:spChg>
        <pc:spChg chg="mod">
          <ac:chgData name="Công Nguyễn" userId="2bb69f501827e366" providerId="LiveId" clId="{4D992D6B-72F8-4156-900F-8F78C3CE45E4}" dt="2022-06-28T01:39:48.812" v="1039"/>
          <ac:spMkLst>
            <pc:docMk/>
            <pc:sldMk cId="3170667167" sldId="258"/>
            <ac:spMk id="86" creationId="{32E196E8-A128-F5E7-056A-0FF682F1C002}"/>
          </ac:spMkLst>
        </pc:spChg>
        <pc:spChg chg="add mod">
          <ac:chgData name="Công Nguyễn" userId="2bb69f501827e366" providerId="LiveId" clId="{4D992D6B-72F8-4156-900F-8F78C3CE45E4}" dt="2022-06-27T08:01:33.151" v="506" actId="164"/>
          <ac:spMkLst>
            <pc:docMk/>
            <pc:sldMk cId="3170667167" sldId="258"/>
            <ac:spMk id="87" creationId="{0DEFE37B-9E3F-6953-6C3E-5CE7756DE4A9}"/>
          </ac:spMkLst>
        </pc:spChg>
        <pc:spChg chg="add mod">
          <ac:chgData name="Công Nguyễn" userId="2bb69f501827e366" providerId="LiveId" clId="{4D992D6B-72F8-4156-900F-8F78C3CE45E4}" dt="2022-06-27T08:01:36.660" v="507" actId="164"/>
          <ac:spMkLst>
            <pc:docMk/>
            <pc:sldMk cId="3170667167" sldId="258"/>
            <ac:spMk id="88" creationId="{CE66012C-3979-D150-8541-9741802F9A05}"/>
          </ac:spMkLst>
        </pc:spChg>
        <pc:spChg chg="add mod">
          <ac:chgData name="Công Nguyễn" userId="2bb69f501827e366" providerId="LiveId" clId="{4D992D6B-72F8-4156-900F-8F78C3CE45E4}" dt="2022-06-27T08:01:40.628" v="508" actId="164"/>
          <ac:spMkLst>
            <pc:docMk/>
            <pc:sldMk cId="3170667167" sldId="258"/>
            <ac:spMk id="89" creationId="{5772943B-2A32-86E9-F165-BCCE16F5A8BB}"/>
          </ac:spMkLst>
        </pc:spChg>
        <pc:spChg chg="add mod">
          <ac:chgData name="Công Nguyễn" userId="2bb69f501827e366" providerId="LiveId" clId="{4D992D6B-72F8-4156-900F-8F78C3CE45E4}" dt="2022-06-27T08:01:44.526" v="509" actId="164"/>
          <ac:spMkLst>
            <pc:docMk/>
            <pc:sldMk cId="3170667167" sldId="258"/>
            <ac:spMk id="90" creationId="{DB948F97-45FA-1CCA-76AD-1F5058057611}"/>
          </ac:spMkLst>
        </pc:spChg>
        <pc:spChg chg="add mod">
          <ac:chgData name="Công Nguyễn" userId="2bb69f501827e366" providerId="LiveId" clId="{4D992D6B-72F8-4156-900F-8F78C3CE45E4}" dt="2022-06-27T08:02:32.335" v="511" actId="18654"/>
          <ac:spMkLst>
            <pc:docMk/>
            <pc:sldMk cId="3170667167" sldId="258"/>
            <ac:spMk id="91" creationId="{7646D1C5-AE0F-BAC8-35A5-7A971365AF6F}"/>
          </ac:spMkLst>
        </pc:spChg>
        <pc:spChg chg="add mod">
          <ac:chgData name="Công Nguyễn" userId="2bb69f501827e366" providerId="LiveId" clId="{4D992D6B-72F8-4156-900F-8F78C3CE45E4}" dt="2022-06-27T08:02:46.882" v="513" actId="18654"/>
          <ac:spMkLst>
            <pc:docMk/>
            <pc:sldMk cId="3170667167" sldId="258"/>
            <ac:spMk id="92" creationId="{5BA459CB-7472-3155-8C69-48238B969347}"/>
          </ac:spMkLst>
        </pc:spChg>
        <pc:spChg chg="add mod">
          <ac:chgData name="Công Nguyễn" userId="2bb69f501827e366" providerId="LiveId" clId="{4D992D6B-72F8-4156-900F-8F78C3CE45E4}" dt="2022-06-27T08:03:01.124" v="515" actId="18654"/>
          <ac:spMkLst>
            <pc:docMk/>
            <pc:sldMk cId="3170667167" sldId="258"/>
            <ac:spMk id="93" creationId="{4540AD97-2AE6-41DF-8859-17C6D062E7A6}"/>
          </ac:spMkLst>
        </pc:spChg>
        <pc:spChg chg="add mod">
          <ac:chgData name="Công Nguyễn" userId="2bb69f501827e366" providerId="LiveId" clId="{4D992D6B-72F8-4156-900F-8F78C3CE45E4}" dt="2022-06-27T08:03:14.282" v="517" actId="18654"/>
          <ac:spMkLst>
            <pc:docMk/>
            <pc:sldMk cId="3170667167" sldId="258"/>
            <ac:spMk id="94" creationId="{7818F5CE-F0F8-22C4-D38D-4264E4F9CBF7}"/>
          </ac:spMkLst>
        </pc:spChg>
        <pc:spChg chg="add mod">
          <ac:chgData name="Công Nguyễn" userId="2bb69f501827e366" providerId="LiveId" clId="{4D992D6B-72F8-4156-900F-8F78C3CE45E4}" dt="2022-06-27T08:01:33.151" v="506" actId="164"/>
          <ac:spMkLst>
            <pc:docMk/>
            <pc:sldMk cId="3170667167" sldId="258"/>
            <ac:spMk id="95" creationId="{C5AEBD10-3DEE-C670-A31D-92385CF024C7}"/>
          </ac:spMkLst>
        </pc:spChg>
        <pc:spChg chg="add mod">
          <ac:chgData name="Công Nguyễn" userId="2bb69f501827e366" providerId="LiveId" clId="{4D992D6B-72F8-4156-900F-8F78C3CE45E4}" dt="2022-06-27T08:01:36.660" v="507" actId="164"/>
          <ac:spMkLst>
            <pc:docMk/>
            <pc:sldMk cId="3170667167" sldId="258"/>
            <ac:spMk id="96" creationId="{180B76A3-2E7C-D707-5F05-25FB8678018E}"/>
          </ac:spMkLst>
        </pc:spChg>
        <pc:spChg chg="add mod">
          <ac:chgData name="Công Nguyễn" userId="2bb69f501827e366" providerId="LiveId" clId="{4D992D6B-72F8-4156-900F-8F78C3CE45E4}" dt="2022-06-27T08:01:40.628" v="508" actId="164"/>
          <ac:spMkLst>
            <pc:docMk/>
            <pc:sldMk cId="3170667167" sldId="258"/>
            <ac:spMk id="97" creationId="{568A8F53-9E08-4EFE-1903-1C12748E74A7}"/>
          </ac:spMkLst>
        </pc:spChg>
        <pc:spChg chg="add mod">
          <ac:chgData name="Công Nguyễn" userId="2bb69f501827e366" providerId="LiveId" clId="{4D992D6B-72F8-4156-900F-8F78C3CE45E4}" dt="2022-06-27T08:01:44.526" v="509" actId="164"/>
          <ac:spMkLst>
            <pc:docMk/>
            <pc:sldMk cId="3170667167" sldId="258"/>
            <ac:spMk id="98" creationId="{E0C3BDD3-E007-D75B-5F1B-6C8BEAC41188}"/>
          </ac:spMkLst>
        </pc:spChg>
        <pc:spChg chg="add mod">
          <ac:chgData name="Công Nguyễn" userId="2bb69f501827e366" providerId="LiveId" clId="{4D992D6B-72F8-4156-900F-8F78C3CE45E4}" dt="2022-06-27T08:03:59.034" v="567" actId="20577"/>
          <ac:spMkLst>
            <pc:docMk/>
            <pc:sldMk cId="3170667167" sldId="258"/>
            <ac:spMk id="103" creationId="{411E564F-BC99-5243-6F7F-3AD52763D24A}"/>
          </ac:spMkLst>
        </pc:spChg>
        <pc:spChg chg="mod">
          <ac:chgData name="Công Nguyễn" userId="2bb69f501827e366" providerId="LiveId" clId="{4D992D6B-72F8-4156-900F-8F78C3CE45E4}" dt="2022-06-28T01:39:48.812" v="1039"/>
          <ac:spMkLst>
            <pc:docMk/>
            <pc:sldMk cId="3170667167" sldId="258"/>
            <ac:spMk id="107" creationId="{A2390521-3A0E-9885-5C26-B26C5B36FD9C}"/>
          </ac:spMkLst>
        </pc:spChg>
        <pc:spChg chg="mod">
          <ac:chgData name="Công Nguyễn" userId="2bb69f501827e366" providerId="LiveId" clId="{4D992D6B-72F8-4156-900F-8F78C3CE45E4}" dt="2022-06-28T01:39:48.812" v="1039"/>
          <ac:spMkLst>
            <pc:docMk/>
            <pc:sldMk cId="3170667167" sldId="258"/>
            <ac:spMk id="108" creationId="{C8381FC6-7F89-F25A-11DD-1E334126D967}"/>
          </ac:spMkLst>
        </pc:spChg>
        <pc:spChg chg="mod">
          <ac:chgData name="Công Nguyễn" userId="2bb69f501827e366" providerId="LiveId" clId="{4D992D6B-72F8-4156-900F-8F78C3CE45E4}" dt="2022-06-28T01:39:48.812" v="1039"/>
          <ac:spMkLst>
            <pc:docMk/>
            <pc:sldMk cId="3170667167" sldId="258"/>
            <ac:spMk id="110" creationId="{8B00A5D9-1A44-0E42-E4B4-BE04C0EC05D5}"/>
          </ac:spMkLst>
        </pc:spChg>
        <pc:spChg chg="mod">
          <ac:chgData name="Công Nguyễn" userId="2bb69f501827e366" providerId="LiveId" clId="{4D992D6B-72F8-4156-900F-8F78C3CE45E4}" dt="2022-06-28T01:39:48.812" v="1039"/>
          <ac:spMkLst>
            <pc:docMk/>
            <pc:sldMk cId="3170667167" sldId="258"/>
            <ac:spMk id="111" creationId="{3E900126-A821-2198-4794-F2647D6353F4}"/>
          </ac:spMkLst>
        </pc:spChg>
        <pc:spChg chg="mod">
          <ac:chgData name="Công Nguyễn" userId="2bb69f501827e366" providerId="LiveId" clId="{4D992D6B-72F8-4156-900F-8F78C3CE45E4}" dt="2022-06-28T01:39:48.812" v="1039"/>
          <ac:spMkLst>
            <pc:docMk/>
            <pc:sldMk cId="3170667167" sldId="258"/>
            <ac:spMk id="113" creationId="{614C8C26-A252-C05E-9A0B-90A2149DF3C9}"/>
          </ac:spMkLst>
        </pc:spChg>
        <pc:spChg chg="mod">
          <ac:chgData name="Công Nguyễn" userId="2bb69f501827e366" providerId="LiveId" clId="{4D992D6B-72F8-4156-900F-8F78C3CE45E4}" dt="2022-06-28T01:39:48.812" v="1039"/>
          <ac:spMkLst>
            <pc:docMk/>
            <pc:sldMk cId="3170667167" sldId="258"/>
            <ac:spMk id="114" creationId="{7C3F8011-0560-9366-6E80-79946D9F1CA5}"/>
          </ac:spMkLst>
        </pc:spChg>
        <pc:spChg chg="add mod">
          <ac:chgData name="Công Nguyễn" userId="2bb69f501827e366" providerId="LiveId" clId="{4D992D6B-72F8-4156-900F-8F78C3CE45E4}" dt="2022-06-28T01:41:17.928" v="1077" actId="207"/>
          <ac:spMkLst>
            <pc:docMk/>
            <pc:sldMk cId="3170667167" sldId="258"/>
            <ac:spMk id="115" creationId="{DFDDD9D8-729D-8219-57FC-D4706801937F}"/>
          </ac:spMkLst>
        </pc:spChg>
        <pc:grpChg chg="mod ord">
          <ac:chgData name="Công Nguyễn" userId="2bb69f501827e366" providerId="LiveId" clId="{4D992D6B-72F8-4156-900F-8F78C3CE45E4}" dt="2022-06-27T07:59:24.863" v="467" actId="1076"/>
          <ac:grpSpMkLst>
            <pc:docMk/>
            <pc:sldMk cId="3170667167" sldId="258"/>
            <ac:grpSpMk id="2" creationId="{BBA217B2-E40A-22C5-CBE3-1E5EB12A1576}"/>
          </ac:grpSpMkLst>
        </pc:grpChg>
        <pc:grpChg chg="mod">
          <ac:chgData name="Công Nguyễn" userId="2bb69f501827e366" providerId="LiveId" clId="{4D992D6B-72F8-4156-900F-8F78C3CE45E4}" dt="2022-06-27T07:55:32.616" v="379" actId="1076"/>
          <ac:grpSpMkLst>
            <pc:docMk/>
            <pc:sldMk cId="3170667167" sldId="258"/>
            <ac:grpSpMk id="4" creationId="{B0C2A85B-CB56-C2BA-45A5-38FDF0549618}"/>
          </ac:grpSpMkLst>
        </pc:grpChg>
        <pc:grpChg chg="mod">
          <ac:chgData name="Công Nguyễn" userId="2bb69f501827e366" providerId="LiveId" clId="{4D992D6B-72F8-4156-900F-8F78C3CE45E4}" dt="2022-06-28T01:40:06.486" v="1046" actId="1076"/>
          <ac:grpSpMkLst>
            <pc:docMk/>
            <pc:sldMk cId="3170667167" sldId="258"/>
            <ac:grpSpMk id="11" creationId="{BC2B7986-6AC4-DD52-B0B0-441A31800E8B}"/>
          </ac:grpSpMkLst>
        </pc:grpChg>
        <pc:grpChg chg="mod">
          <ac:chgData name="Công Nguyễn" userId="2bb69f501827e366" providerId="LiveId" clId="{4D992D6B-72F8-4156-900F-8F78C3CE45E4}" dt="2022-06-27T07:55:44.986" v="382" actId="1076"/>
          <ac:grpSpMkLst>
            <pc:docMk/>
            <pc:sldMk cId="3170667167" sldId="258"/>
            <ac:grpSpMk id="25" creationId="{BC979AD4-0881-AC03-B750-8C0129506E5F}"/>
          </ac:grpSpMkLst>
        </pc:grpChg>
        <pc:grpChg chg="mod">
          <ac:chgData name="Công Nguyễn" userId="2bb69f501827e366" providerId="LiveId" clId="{4D992D6B-72F8-4156-900F-8F78C3CE45E4}" dt="2022-06-27T07:55:21.873" v="378" actId="1076"/>
          <ac:grpSpMkLst>
            <pc:docMk/>
            <pc:sldMk cId="3170667167" sldId="258"/>
            <ac:grpSpMk id="36" creationId="{8EBEAC71-1A3C-B36B-8EF0-3930D5D02A5B}"/>
          </ac:grpSpMkLst>
        </pc:grpChg>
        <pc:grpChg chg="add mod">
          <ac:chgData name="Công Nguyễn" userId="2bb69f501827e366" providerId="LiveId" clId="{4D992D6B-72F8-4156-900F-8F78C3CE45E4}" dt="2022-06-27T07:53:12.794" v="354" actId="571"/>
          <ac:grpSpMkLst>
            <pc:docMk/>
            <pc:sldMk cId="3170667167" sldId="258"/>
            <ac:grpSpMk id="51" creationId="{A4B1F8FF-AF91-ED9D-115C-ECB7C4D8D901}"/>
          </ac:grpSpMkLst>
        </pc:grpChg>
        <pc:grpChg chg="add mod">
          <ac:chgData name="Công Nguyễn" userId="2bb69f501827e366" providerId="LiveId" clId="{4D992D6B-72F8-4156-900F-8F78C3CE45E4}" dt="2022-06-27T07:53:12.794" v="354" actId="571"/>
          <ac:grpSpMkLst>
            <pc:docMk/>
            <pc:sldMk cId="3170667167" sldId="258"/>
            <ac:grpSpMk id="58" creationId="{A130E32D-C733-51B8-0983-A9E3D49B5210}"/>
          </ac:grpSpMkLst>
        </pc:grpChg>
        <pc:grpChg chg="add mod">
          <ac:chgData name="Công Nguyễn" userId="2bb69f501827e366" providerId="LiveId" clId="{4D992D6B-72F8-4156-900F-8F78C3CE45E4}" dt="2022-06-28T01:37:36.660" v="1004" actId="688"/>
          <ac:grpSpMkLst>
            <pc:docMk/>
            <pc:sldMk cId="3170667167" sldId="258"/>
            <ac:grpSpMk id="68" creationId="{417CC843-E934-FF5D-DAD6-8A93F61A47A4}"/>
          </ac:grpSpMkLst>
        </pc:grpChg>
        <pc:grpChg chg="add mod">
          <ac:chgData name="Công Nguyễn" userId="2bb69f501827e366" providerId="LiveId" clId="{4D992D6B-72F8-4156-900F-8F78C3CE45E4}" dt="2022-06-27T07:55:37.974" v="381" actId="571"/>
          <ac:grpSpMkLst>
            <pc:docMk/>
            <pc:sldMk cId="3170667167" sldId="258"/>
            <ac:grpSpMk id="69" creationId="{0103253E-317F-DAE6-BF5E-24ABBDE3FC1B}"/>
          </ac:grpSpMkLst>
        </pc:grpChg>
        <pc:grpChg chg="add mod">
          <ac:chgData name="Công Nguyễn" userId="2bb69f501827e366" providerId="LiveId" clId="{4D992D6B-72F8-4156-900F-8F78C3CE45E4}" dt="2022-06-27T07:55:37.974" v="381" actId="571"/>
          <ac:grpSpMkLst>
            <pc:docMk/>
            <pc:sldMk cId="3170667167" sldId="258"/>
            <ac:grpSpMk id="76" creationId="{FD61FA2A-DE7A-3B6D-A928-56E4CE92758F}"/>
          </ac:grpSpMkLst>
        </pc:grpChg>
        <pc:grpChg chg="add mod">
          <ac:chgData name="Công Nguyễn" userId="2bb69f501827e366" providerId="LiveId" clId="{4D992D6B-72F8-4156-900F-8F78C3CE45E4}" dt="2022-06-28T01:40:51.082" v="1061" actId="1076"/>
          <ac:grpSpMkLst>
            <pc:docMk/>
            <pc:sldMk cId="3170667167" sldId="258"/>
            <ac:grpSpMk id="78" creationId="{9AB842A4-636C-F90B-85DA-CF14DEAA59F3}"/>
          </ac:grpSpMkLst>
        </pc:grpChg>
        <pc:grpChg chg="add mod">
          <ac:chgData name="Công Nguyễn" userId="2bb69f501827e366" providerId="LiveId" clId="{4D992D6B-72F8-4156-900F-8F78C3CE45E4}" dt="2022-06-28T01:40:57.297" v="1065" actId="1076"/>
          <ac:grpSpMkLst>
            <pc:docMk/>
            <pc:sldMk cId="3170667167" sldId="258"/>
            <ac:grpSpMk id="81" creationId="{C9C23348-67B2-E981-B1F3-0C9A04C0DF1A}"/>
          </ac:grpSpMkLst>
        </pc:grpChg>
        <pc:grpChg chg="add del mod">
          <ac:chgData name="Công Nguyễn" userId="2bb69f501827e366" providerId="LiveId" clId="{4D992D6B-72F8-4156-900F-8F78C3CE45E4}" dt="2022-06-28T01:40:18.296" v="1055" actId="478"/>
          <ac:grpSpMkLst>
            <pc:docMk/>
            <pc:sldMk cId="3170667167" sldId="258"/>
            <ac:grpSpMk id="84" creationId="{8010B7AE-2200-6AF4-94C2-4B4621D5DA19}"/>
          </ac:grpSpMkLst>
        </pc:grpChg>
        <pc:grpChg chg="add mod">
          <ac:chgData name="Công Nguyễn" userId="2bb69f501827e366" providerId="LiveId" clId="{4D992D6B-72F8-4156-900F-8F78C3CE45E4}" dt="2022-06-27T08:01:33.151" v="506" actId="164"/>
          <ac:grpSpMkLst>
            <pc:docMk/>
            <pc:sldMk cId="3170667167" sldId="258"/>
            <ac:grpSpMk id="99" creationId="{0FF0451C-C8EA-FA4B-F062-6C25B919197F}"/>
          </ac:grpSpMkLst>
        </pc:grpChg>
        <pc:grpChg chg="add mod">
          <ac:chgData name="Công Nguyễn" userId="2bb69f501827e366" providerId="LiveId" clId="{4D992D6B-72F8-4156-900F-8F78C3CE45E4}" dt="2022-06-27T08:01:36.660" v="507" actId="164"/>
          <ac:grpSpMkLst>
            <pc:docMk/>
            <pc:sldMk cId="3170667167" sldId="258"/>
            <ac:grpSpMk id="100" creationId="{374A7BAF-5110-188F-CBDB-666DD60D0F5A}"/>
          </ac:grpSpMkLst>
        </pc:grpChg>
        <pc:grpChg chg="add mod">
          <ac:chgData name="Công Nguyễn" userId="2bb69f501827e366" providerId="LiveId" clId="{4D992D6B-72F8-4156-900F-8F78C3CE45E4}" dt="2022-06-27T08:01:40.628" v="508" actId="164"/>
          <ac:grpSpMkLst>
            <pc:docMk/>
            <pc:sldMk cId="3170667167" sldId="258"/>
            <ac:grpSpMk id="101" creationId="{5587DA28-5646-859E-302F-95E13FE59179}"/>
          </ac:grpSpMkLst>
        </pc:grpChg>
        <pc:grpChg chg="add mod">
          <ac:chgData name="Công Nguyễn" userId="2bb69f501827e366" providerId="LiveId" clId="{4D992D6B-72F8-4156-900F-8F78C3CE45E4}" dt="2022-06-27T08:01:44.526" v="509" actId="164"/>
          <ac:grpSpMkLst>
            <pc:docMk/>
            <pc:sldMk cId="3170667167" sldId="258"/>
            <ac:grpSpMk id="102" creationId="{8D41B0BB-944E-AB7E-DAD6-65AC4F9D46CE}"/>
          </ac:grpSpMkLst>
        </pc:grpChg>
        <pc:grpChg chg="add mod">
          <ac:chgData name="Công Nguyễn" userId="2bb69f501827e366" providerId="LiveId" clId="{4D992D6B-72F8-4156-900F-8F78C3CE45E4}" dt="2022-06-28T01:40:55.735" v="1064" actId="1076"/>
          <ac:grpSpMkLst>
            <pc:docMk/>
            <pc:sldMk cId="3170667167" sldId="258"/>
            <ac:grpSpMk id="106" creationId="{8C2DE2F0-B8AD-663D-6FFE-C861BB9DA10E}"/>
          </ac:grpSpMkLst>
        </pc:grpChg>
        <pc:grpChg chg="add mod">
          <ac:chgData name="Công Nguyễn" userId="2bb69f501827e366" providerId="LiveId" clId="{4D992D6B-72F8-4156-900F-8F78C3CE45E4}" dt="2022-06-28T01:40:54.052" v="1063" actId="1076"/>
          <ac:grpSpMkLst>
            <pc:docMk/>
            <pc:sldMk cId="3170667167" sldId="258"/>
            <ac:grpSpMk id="109" creationId="{D628B5B2-A6E1-5ED4-F217-5EC0F2B13D2D}"/>
          </ac:grpSpMkLst>
        </pc:grpChg>
        <pc:grpChg chg="add mod">
          <ac:chgData name="Công Nguyễn" userId="2bb69f501827e366" providerId="LiveId" clId="{4D992D6B-72F8-4156-900F-8F78C3CE45E4}" dt="2022-06-28T01:40:52.556" v="1062" actId="1076"/>
          <ac:grpSpMkLst>
            <pc:docMk/>
            <pc:sldMk cId="3170667167" sldId="258"/>
            <ac:grpSpMk id="112" creationId="{CFCDB68D-54F5-F4A2-09BF-0C9FAB4EC960}"/>
          </ac:grpSpMkLst>
        </pc:grpChg>
        <pc:picChg chg="mod ord">
          <ac:chgData name="Công Nguyễn" userId="2bb69f501827e366" providerId="LiveId" clId="{4D992D6B-72F8-4156-900F-8F78C3CE45E4}" dt="2022-06-27T07:58:33.697" v="456" actId="1076"/>
          <ac:picMkLst>
            <pc:docMk/>
            <pc:sldMk cId="3170667167" sldId="258"/>
            <ac:picMk id="50" creationId="{C50D6ABB-A0AC-D133-197E-04F81AD4E7C7}"/>
          </ac:picMkLst>
        </pc:picChg>
        <pc:picChg chg="add mod">
          <ac:chgData name="Công Nguyễn" userId="2bb69f501827e366" providerId="LiveId" clId="{4D992D6B-72F8-4156-900F-8F78C3CE45E4}" dt="2022-06-28T01:37:00.580" v="1002" actId="1076"/>
          <ac:picMkLst>
            <pc:docMk/>
            <pc:sldMk cId="3170667167" sldId="258"/>
            <ac:picMk id="73" creationId="{C3414F51-9CF3-BDD6-D97D-806230D8D3A9}"/>
          </ac:picMkLst>
        </pc:picChg>
        <pc:picChg chg="add mod">
          <ac:chgData name="Công Nguyễn" userId="2bb69f501827e366" providerId="LiveId" clId="{4D992D6B-72F8-4156-900F-8F78C3CE45E4}" dt="2022-06-28T01:36:58.524" v="1001" actId="1076"/>
          <ac:picMkLst>
            <pc:docMk/>
            <pc:sldMk cId="3170667167" sldId="258"/>
            <ac:picMk id="74" creationId="{AFA15354-1CF1-26E7-7225-39228D78202B}"/>
          </ac:picMkLst>
        </pc:picChg>
        <pc:picChg chg="add mod">
          <ac:chgData name="Công Nguyễn" userId="2bb69f501827e366" providerId="LiveId" clId="{4D992D6B-72F8-4156-900F-8F78C3CE45E4}" dt="2022-06-28T01:38:21.576" v="1030" actId="29295"/>
          <ac:picMkLst>
            <pc:docMk/>
            <pc:sldMk cId="3170667167" sldId="258"/>
            <ac:picMk id="75" creationId="{11057BA2-373B-0AB1-04D4-73FEB44E8CBD}"/>
          </ac:picMkLst>
        </pc:picChg>
        <pc:picChg chg="add mod">
          <ac:chgData name="Công Nguyễn" userId="2bb69f501827e366" providerId="LiveId" clId="{4D992D6B-72F8-4156-900F-8F78C3CE45E4}" dt="2022-06-28T01:38:18.797" v="1024" actId="29295"/>
          <ac:picMkLst>
            <pc:docMk/>
            <pc:sldMk cId="3170667167" sldId="258"/>
            <ac:picMk id="76" creationId="{14BE200A-4F1B-954C-EB3B-FFF888F31B8D}"/>
          </ac:picMkLst>
        </pc:picChg>
        <pc:picChg chg="add del mod">
          <ac:chgData name="Công Nguyễn" userId="2bb69f501827e366" providerId="LiveId" clId="{4D992D6B-72F8-4156-900F-8F78C3CE45E4}" dt="2022-06-28T01:38:07.243" v="1013" actId="21"/>
          <ac:picMkLst>
            <pc:docMk/>
            <pc:sldMk cId="3170667167" sldId="258"/>
            <ac:picMk id="77" creationId="{1DF1D9B4-6811-2642-1AC6-5A9039F1CBA5}"/>
          </ac:picMkLst>
        </pc:picChg>
        <pc:picChg chg="add mod">
          <ac:chgData name="Công Nguyễn" userId="2bb69f501827e366" providerId="LiveId" clId="{4D992D6B-72F8-4156-900F-8F78C3CE45E4}" dt="2022-06-27T08:05:27.311" v="578" actId="1076"/>
          <ac:picMkLst>
            <pc:docMk/>
            <pc:sldMk cId="3170667167" sldId="258"/>
            <ac:picMk id="104" creationId="{8EC28001-8BBB-DEA6-3021-12E49FB30C18}"/>
          </ac:picMkLst>
        </pc:picChg>
        <pc:picChg chg="add mod">
          <ac:chgData name="Công Nguyễn" userId="2bb69f501827e366" providerId="LiveId" clId="{4D992D6B-72F8-4156-900F-8F78C3CE45E4}" dt="2022-06-27T08:05:54.052" v="588" actId="1076"/>
          <ac:picMkLst>
            <pc:docMk/>
            <pc:sldMk cId="3170667167" sldId="258"/>
            <ac:picMk id="105" creationId="{8931597E-38FD-C7A0-39F7-6B85E0982B8B}"/>
          </ac:picMkLst>
        </pc:picChg>
      </pc:sldChg>
      <pc:sldChg chg="addSp delSp modSp add mod delAnim modAnim">
        <pc:chgData name="Công Nguyễn" userId="2bb69f501827e366" providerId="LiveId" clId="{4D992D6B-72F8-4156-900F-8F78C3CE45E4}" dt="2022-06-28T01:58:06.420" v="1313" actId="1076"/>
        <pc:sldMkLst>
          <pc:docMk/>
          <pc:sldMk cId="405524995" sldId="259"/>
        </pc:sldMkLst>
        <pc:spChg chg="add mod ord">
          <ac:chgData name="Công Nguyễn" userId="2bb69f501827e366" providerId="LiveId" clId="{4D992D6B-72F8-4156-900F-8F78C3CE45E4}" dt="2022-06-28T01:35:41.452" v="988" actId="1076"/>
          <ac:spMkLst>
            <pc:docMk/>
            <pc:sldMk cId="405524995" sldId="259"/>
            <ac:spMk id="24" creationId="{DDE179D8-B200-2AD9-6DAF-F3DE3448E506}"/>
          </ac:spMkLst>
        </pc:spChg>
        <pc:spChg chg="del">
          <ac:chgData name="Công Nguyễn" userId="2bb69f501827e366" providerId="LiveId" clId="{4D992D6B-72F8-4156-900F-8F78C3CE45E4}" dt="2022-06-28T01:17:13.995" v="603" actId="478"/>
          <ac:spMkLst>
            <pc:docMk/>
            <pc:sldMk cId="405524995" sldId="259"/>
            <ac:spMk id="47" creationId="{2813C979-9718-94A8-9DE9-8AD024D64C0A}"/>
          </ac:spMkLst>
        </pc:spChg>
        <pc:spChg chg="add del">
          <ac:chgData name="Công Nguyễn" userId="2bb69f501827e366" providerId="LiveId" clId="{4D992D6B-72F8-4156-900F-8F78C3CE45E4}" dt="2022-06-28T01:18:47.254" v="677" actId="478"/>
          <ac:spMkLst>
            <pc:docMk/>
            <pc:sldMk cId="405524995" sldId="259"/>
            <ac:spMk id="48" creationId="{26BBF62C-0AB4-D03C-A8E6-49263BDBE33B}"/>
          </ac:spMkLst>
        </pc:spChg>
        <pc:spChg chg="add del mod">
          <ac:chgData name="Công Nguyễn" userId="2bb69f501827e366" providerId="LiveId" clId="{4D992D6B-72F8-4156-900F-8F78C3CE45E4}" dt="2022-06-28T01:21:10.885" v="712" actId="478"/>
          <ac:spMkLst>
            <pc:docMk/>
            <pc:sldMk cId="405524995" sldId="259"/>
            <ac:spMk id="49" creationId="{130E5EB7-C1DF-0092-B34D-57635079BA0E}"/>
          </ac:spMkLst>
        </pc:spChg>
        <pc:spChg chg="add del">
          <ac:chgData name="Công Nguyễn" userId="2bb69f501827e366" providerId="LiveId" clId="{4D992D6B-72F8-4156-900F-8F78C3CE45E4}" dt="2022-06-28T01:21:28.687" v="714" actId="478"/>
          <ac:spMkLst>
            <pc:docMk/>
            <pc:sldMk cId="405524995" sldId="259"/>
            <ac:spMk id="51" creationId="{8B5AEC42-6EF8-2923-7275-5E8AB66EB0FD}"/>
          </ac:spMkLst>
        </pc:spChg>
        <pc:spChg chg="add mod">
          <ac:chgData name="Công Nguyễn" userId="2bb69f501827e366" providerId="LiveId" clId="{4D992D6B-72F8-4156-900F-8F78C3CE45E4}" dt="2022-06-28T01:35:41.452" v="988" actId="1076"/>
          <ac:spMkLst>
            <pc:docMk/>
            <pc:sldMk cId="405524995" sldId="259"/>
            <ac:spMk id="52" creationId="{96A151C2-0AD4-BF22-96DF-AF33F2916B2B}"/>
          </ac:spMkLst>
        </pc:spChg>
        <pc:spChg chg="add mod">
          <ac:chgData name="Công Nguyễn" userId="2bb69f501827e366" providerId="LiveId" clId="{4D992D6B-72F8-4156-900F-8F78C3CE45E4}" dt="2022-06-28T01:26:01.837" v="795" actId="1076"/>
          <ac:spMkLst>
            <pc:docMk/>
            <pc:sldMk cId="405524995" sldId="259"/>
            <ac:spMk id="53" creationId="{A60ADC1B-85AC-A966-874B-6D4F966A2266}"/>
          </ac:spMkLst>
        </pc:spChg>
        <pc:spChg chg="add del mod">
          <ac:chgData name="Công Nguyễn" userId="2bb69f501827e366" providerId="LiveId" clId="{4D992D6B-72F8-4156-900F-8F78C3CE45E4}" dt="2022-06-28T01:41:09.239" v="1069" actId="21"/>
          <ac:spMkLst>
            <pc:docMk/>
            <pc:sldMk cId="405524995" sldId="259"/>
            <ac:spMk id="59" creationId="{6619F9F0-35CD-8413-7D38-4FDA7AD46F2E}"/>
          </ac:spMkLst>
        </pc:spChg>
        <pc:spChg chg="add mod ord modCrop">
          <ac:chgData name="Công Nguyễn" userId="2bb69f501827e366" providerId="LiveId" clId="{4D992D6B-72F8-4156-900F-8F78C3CE45E4}" dt="2022-06-28T01:35:30.762" v="987" actId="18131"/>
          <ac:spMkLst>
            <pc:docMk/>
            <pc:sldMk cId="405524995" sldId="259"/>
            <ac:spMk id="60" creationId="{41A65F4D-5FCE-8E14-BAD4-E49FBA268488}"/>
          </ac:spMkLst>
        </pc:spChg>
        <pc:spChg chg="add mod">
          <ac:chgData name="Công Nguyễn" userId="2bb69f501827e366" providerId="LiveId" clId="{4D992D6B-72F8-4156-900F-8F78C3CE45E4}" dt="2022-06-28T01:34:59.130" v="978" actId="164"/>
          <ac:spMkLst>
            <pc:docMk/>
            <pc:sldMk cId="405524995" sldId="259"/>
            <ac:spMk id="61" creationId="{E5168420-952F-9A1C-A5B8-9E07CF73AD45}"/>
          </ac:spMkLst>
        </pc:spChg>
        <pc:spChg chg="add mod">
          <ac:chgData name="Công Nguyễn" userId="2bb69f501827e366" providerId="LiveId" clId="{4D992D6B-72F8-4156-900F-8F78C3CE45E4}" dt="2022-06-28T01:34:59.130" v="978" actId="164"/>
          <ac:spMkLst>
            <pc:docMk/>
            <pc:sldMk cId="405524995" sldId="259"/>
            <ac:spMk id="62" creationId="{3CCD66A3-E05F-8625-AB35-8C7AF69A260C}"/>
          </ac:spMkLst>
        </pc:spChg>
        <pc:spChg chg="add mod">
          <ac:chgData name="Công Nguyễn" userId="2bb69f501827e366" providerId="LiveId" clId="{4D992D6B-72F8-4156-900F-8F78C3CE45E4}" dt="2022-06-28T01:34:59.130" v="978" actId="164"/>
          <ac:spMkLst>
            <pc:docMk/>
            <pc:sldMk cId="405524995" sldId="259"/>
            <ac:spMk id="63" creationId="{12872A15-EAC9-1F73-740D-C764B878DADE}"/>
          </ac:spMkLst>
        </pc:spChg>
        <pc:spChg chg="add mod">
          <ac:chgData name="Công Nguyễn" userId="2bb69f501827e366" providerId="LiveId" clId="{4D992D6B-72F8-4156-900F-8F78C3CE45E4}" dt="2022-06-28T01:25:53.322" v="792" actId="164"/>
          <ac:spMkLst>
            <pc:docMk/>
            <pc:sldMk cId="405524995" sldId="259"/>
            <ac:spMk id="72" creationId="{E0804DC4-E539-BC5F-A8ED-1C74E9512391}"/>
          </ac:spMkLst>
        </pc:spChg>
        <pc:spChg chg="add mod">
          <ac:chgData name="Công Nguyễn" userId="2bb69f501827e366" providerId="LiveId" clId="{4D992D6B-72F8-4156-900F-8F78C3CE45E4}" dt="2022-06-28T01:26:40.944" v="804" actId="164"/>
          <ac:spMkLst>
            <pc:docMk/>
            <pc:sldMk cId="405524995" sldId="259"/>
            <ac:spMk id="73" creationId="{C5AF5FC2-A9B4-BFD8-3AE9-1B500E5EBCC5}"/>
          </ac:spMkLst>
        </pc:spChg>
        <pc:spChg chg="add mod">
          <ac:chgData name="Công Nguyễn" userId="2bb69f501827e366" providerId="LiveId" clId="{4D992D6B-72F8-4156-900F-8F78C3CE45E4}" dt="2022-06-28T01:26:45.989" v="806" actId="164"/>
          <ac:spMkLst>
            <pc:docMk/>
            <pc:sldMk cId="405524995" sldId="259"/>
            <ac:spMk id="74" creationId="{26AC7604-995F-F45B-270B-C2AABFB14C05}"/>
          </ac:spMkLst>
        </pc:spChg>
        <pc:spChg chg="add mod">
          <ac:chgData name="Công Nguyễn" userId="2bb69f501827e366" providerId="LiveId" clId="{4D992D6B-72F8-4156-900F-8F78C3CE45E4}" dt="2022-06-28T01:27:01.801" v="810" actId="207"/>
          <ac:spMkLst>
            <pc:docMk/>
            <pc:sldMk cId="405524995" sldId="259"/>
            <ac:spMk id="75" creationId="{A570C748-C249-76AE-722A-719D7D1C0034}"/>
          </ac:spMkLst>
        </pc:spChg>
        <pc:spChg chg="add mod">
          <ac:chgData name="Công Nguyễn" userId="2bb69f501827e366" providerId="LiveId" clId="{4D992D6B-72F8-4156-900F-8F78C3CE45E4}" dt="2022-06-28T01:27:39.125" v="818" actId="164"/>
          <ac:spMkLst>
            <pc:docMk/>
            <pc:sldMk cId="405524995" sldId="259"/>
            <ac:spMk id="76" creationId="{2A0AE433-5CE1-218B-2C41-21F52A7B0B81}"/>
          </ac:spMkLst>
        </pc:spChg>
        <pc:spChg chg="add mod">
          <ac:chgData name="Công Nguyễn" userId="2bb69f501827e366" providerId="LiveId" clId="{4D992D6B-72F8-4156-900F-8F78C3CE45E4}" dt="2022-06-28T01:26:40.944" v="804" actId="164"/>
          <ac:spMkLst>
            <pc:docMk/>
            <pc:sldMk cId="405524995" sldId="259"/>
            <ac:spMk id="79" creationId="{3FC54469-F781-F7DE-584D-A710D0162C67}"/>
          </ac:spMkLst>
        </pc:spChg>
        <pc:spChg chg="add mod">
          <ac:chgData name="Công Nguyễn" userId="2bb69f501827e366" providerId="LiveId" clId="{4D992D6B-72F8-4156-900F-8F78C3CE45E4}" dt="2022-06-28T01:26:45.989" v="806" actId="164"/>
          <ac:spMkLst>
            <pc:docMk/>
            <pc:sldMk cId="405524995" sldId="259"/>
            <ac:spMk id="80" creationId="{D395BF98-A7A9-44A1-446D-234E032A4F36}"/>
          </ac:spMkLst>
        </pc:spChg>
        <pc:spChg chg="add mod">
          <ac:chgData name="Công Nguyễn" userId="2bb69f501827e366" providerId="LiveId" clId="{4D992D6B-72F8-4156-900F-8F78C3CE45E4}" dt="2022-06-28T01:26:51.115" v="808" actId="164"/>
          <ac:spMkLst>
            <pc:docMk/>
            <pc:sldMk cId="405524995" sldId="259"/>
            <ac:spMk id="81" creationId="{A8675B19-EE3D-A052-5755-E3A515091FF5}"/>
          </ac:spMkLst>
        </pc:spChg>
        <pc:spChg chg="add mod">
          <ac:chgData name="Công Nguyễn" userId="2bb69f501827e366" providerId="LiveId" clId="{4D992D6B-72F8-4156-900F-8F78C3CE45E4}" dt="2022-06-28T01:27:39.125" v="818" actId="164"/>
          <ac:spMkLst>
            <pc:docMk/>
            <pc:sldMk cId="405524995" sldId="259"/>
            <ac:spMk id="85" creationId="{B68C9A3B-3510-C728-7471-346F49791194}"/>
          </ac:spMkLst>
        </pc:spChg>
        <pc:spChg chg="del">
          <ac:chgData name="Công Nguyễn" userId="2bb69f501827e366" providerId="LiveId" clId="{4D992D6B-72F8-4156-900F-8F78C3CE45E4}" dt="2022-06-28T01:17:15.231" v="604" actId="478"/>
          <ac:spMkLst>
            <pc:docMk/>
            <pc:sldMk cId="405524995" sldId="259"/>
            <ac:spMk id="103" creationId="{411E564F-BC99-5243-6F7F-3AD52763D24A}"/>
          </ac:spMkLst>
        </pc:spChg>
        <pc:spChg chg="mod">
          <ac:chgData name="Công Nguyễn" userId="2bb69f501827e366" providerId="LiveId" clId="{4D992D6B-72F8-4156-900F-8F78C3CE45E4}" dt="2022-06-28T01:28:04.635" v="829" actId="571"/>
          <ac:spMkLst>
            <pc:docMk/>
            <pc:sldMk cId="405524995" sldId="259"/>
            <ac:spMk id="107" creationId="{2E511929-81E0-35E5-263F-8E2A7D423750}"/>
          </ac:spMkLst>
        </pc:spChg>
        <pc:spChg chg="mod">
          <ac:chgData name="Công Nguyễn" userId="2bb69f501827e366" providerId="LiveId" clId="{4D992D6B-72F8-4156-900F-8F78C3CE45E4}" dt="2022-06-28T01:28:04.635" v="829" actId="571"/>
          <ac:spMkLst>
            <pc:docMk/>
            <pc:sldMk cId="405524995" sldId="259"/>
            <ac:spMk id="108" creationId="{1FF7552C-B106-96D8-E807-4E3E36A50619}"/>
          </ac:spMkLst>
        </pc:spChg>
        <pc:spChg chg="mod">
          <ac:chgData name="Công Nguyễn" userId="2bb69f501827e366" providerId="LiveId" clId="{4D992D6B-72F8-4156-900F-8F78C3CE45E4}" dt="2022-06-28T01:28:04.635" v="829" actId="571"/>
          <ac:spMkLst>
            <pc:docMk/>
            <pc:sldMk cId="405524995" sldId="259"/>
            <ac:spMk id="110" creationId="{76C8B827-E8AA-BABA-5E38-2D8FFA73E53C}"/>
          </ac:spMkLst>
        </pc:spChg>
        <pc:spChg chg="mod">
          <ac:chgData name="Công Nguyễn" userId="2bb69f501827e366" providerId="LiveId" clId="{4D992D6B-72F8-4156-900F-8F78C3CE45E4}" dt="2022-06-28T01:28:04.635" v="829" actId="571"/>
          <ac:spMkLst>
            <pc:docMk/>
            <pc:sldMk cId="405524995" sldId="259"/>
            <ac:spMk id="111" creationId="{541C3786-7007-786F-F53B-C647AB90BE23}"/>
          </ac:spMkLst>
        </pc:spChg>
        <pc:spChg chg="mod">
          <ac:chgData name="Công Nguyễn" userId="2bb69f501827e366" providerId="LiveId" clId="{4D992D6B-72F8-4156-900F-8F78C3CE45E4}" dt="2022-06-28T01:28:27.059" v="836" actId="571"/>
          <ac:spMkLst>
            <pc:docMk/>
            <pc:sldMk cId="405524995" sldId="259"/>
            <ac:spMk id="113" creationId="{AD06B86E-AD83-11CA-CEA1-08FCE0C85F7B}"/>
          </ac:spMkLst>
        </pc:spChg>
        <pc:spChg chg="mod">
          <ac:chgData name="Công Nguyễn" userId="2bb69f501827e366" providerId="LiveId" clId="{4D992D6B-72F8-4156-900F-8F78C3CE45E4}" dt="2022-06-28T01:28:27.059" v="836" actId="571"/>
          <ac:spMkLst>
            <pc:docMk/>
            <pc:sldMk cId="405524995" sldId="259"/>
            <ac:spMk id="114" creationId="{D497AB2A-6590-110D-0305-7753069A9ACE}"/>
          </ac:spMkLst>
        </pc:spChg>
        <pc:spChg chg="add del mod">
          <ac:chgData name="Công Nguyễn" userId="2bb69f501827e366" providerId="LiveId" clId="{4D992D6B-72F8-4156-900F-8F78C3CE45E4}" dt="2022-06-28T01:39:01.190" v="1033" actId="478"/>
          <ac:spMkLst>
            <pc:docMk/>
            <pc:sldMk cId="405524995" sldId="259"/>
            <ac:spMk id="119" creationId="{F5000A62-07AB-38AD-0A16-6ECBC2F59E7D}"/>
          </ac:spMkLst>
        </pc:spChg>
        <pc:spChg chg="add mod ord">
          <ac:chgData name="Công Nguyễn" userId="2bb69f501827e366" providerId="LiveId" clId="{4D992D6B-72F8-4156-900F-8F78C3CE45E4}" dt="2022-06-28T01:41:30.247" v="1078" actId="166"/>
          <ac:spMkLst>
            <pc:docMk/>
            <pc:sldMk cId="405524995" sldId="259"/>
            <ac:spMk id="120" creationId="{BEDA55B5-E20C-01FD-7D96-5B057D6AA7BD}"/>
          </ac:spMkLst>
        </pc:spChg>
        <pc:spChg chg="add mod">
          <ac:chgData name="Công Nguyễn" userId="2bb69f501827e366" providerId="LiveId" clId="{4D992D6B-72F8-4156-900F-8F78C3CE45E4}" dt="2022-06-28T01:57:39.741" v="1304" actId="1076"/>
          <ac:spMkLst>
            <pc:docMk/>
            <pc:sldMk cId="405524995" sldId="259"/>
            <ac:spMk id="121" creationId="{139EB218-98C6-6EED-ED84-0BD6C90FCC10}"/>
          </ac:spMkLst>
        </pc:spChg>
        <pc:spChg chg="add mod">
          <ac:chgData name="Công Nguyễn" userId="2bb69f501827e366" providerId="LiveId" clId="{4D992D6B-72F8-4156-900F-8F78C3CE45E4}" dt="2022-06-28T01:48:24.660" v="1182" actId="1076"/>
          <ac:spMkLst>
            <pc:docMk/>
            <pc:sldMk cId="405524995" sldId="259"/>
            <ac:spMk id="122" creationId="{153F69DC-1D24-4930-276A-BA3AA95873C3}"/>
          </ac:spMkLst>
        </pc:spChg>
        <pc:spChg chg="add mod">
          <ac:chgData name="Công Nguyễn" userId="2bb69f501827e366" providerId="LiveId" clId="{4D992D6B-72F8-4156-900F-8F78C3CE45E4}" dt="2022-06-28T01:57:42.015" v="1305" actId="1076"/>
          <ac:spMkLst>
            <pc:docMk/>
            <pc:sldMk cId="405524995" sldId="259"/>
            <ac:spMk id="123" creationId="{741EE55C-C6C0-71EC-64F7-34AE0F0DD8CB}"/>
          </ac:spMkLst>
        </pc:spChg>
        <pc:grpChg chg="mod ord">
          <ac:chgData name="Công Nguyễn" userId="2bb69f501827e366" providerId="LiveId" clId="{4D992D6B-72F8-4156-900F-8F78C3CE45E4}" dt="2022-06-28T01:42:48.718" v="1082" actId="688"/>
          <ac:grpSpMkLst>
            <pc:docMk/>
            <pc:sldMk cId="405524995" sldId="259"/>
            <ac:grpSpMk id="2" creationId="{BBA217B2-E40A-22C5-CBE3-1E5EB12A1576}"/>
          </ac:grpSpMkLst>
        </pc:grpChg>
        <pc:grpChg chg="mod">
          <ac:chgData name="Công Nguyễn" userId="2bb69f501827e366" providerId="LiveId" clId="{4D992D6B-72F8-4156-900F-8F78C3CE45E4}" dt="2022-06-28T01:17:47.865" v="616" actId="1076"/>
          <ac:grpSpMkLst>
            <pc:docMk/>
            <pc:sldMk cId="405524995" sldId="259"/>
            <ac:grpSpMk id="4" creationId="{B0C2A85B-CB56-C2BA-45A5-38FDF0549618}"/>
          </ac:grpSpMkLst>
        </pc:grpChg>
        <pc:grpChg chg="mod">
          <ac:chgData name="Công Nguyễn" userId="2bb69f501827e366" providerId="LiveId" clId="{4D992D6B-72F8-4156-900F-8F78C3CE45E4}" dt="2022-06-28T01:21:01.669" v="710" actId="1076"/>
          <ac:grpSpMkLst>
            <pc:docMk/>
            <pc:sldMk cId="405524995" sldId="259"/>
            <ac:grpSpMk id="11" creationId="{BC2B7986-6AC4-DD52-B0B0-441A31800E8B}"/>
          </ac:grpSpMkLst>
        </pc:grpChg>
        <pc:grpChg chg="mod">
          <ac:chgData name="Công Nguyễn" userId="2bb69f501827e366" providerId="LiveId" clId="{4D992D6B-72F8-4156-900F-8F78C3CE45E4}" dt="2022-06-28T01:41:09.612" v="1070" actId="1076"/>
          <ac:grpSpMkLst>
            <pc:docMk/>
            <pc:sldMk cId="405524995" sldId="259"/>
            <ac:grpSpMk id="25" creationId="{BC979AD4-0881-AC03-B750-8C0129506E5F}"/>
          </ac:grpSpMkLst>
        </pc:grpChg>
        <pc:grpChg chg="mod">
          <ac:chgData name="Công Nguyễn" userId="2bb69f501827e366" providerId="LiveId" clId="{4D992D6B-72F8-4156-900F-8F78C3CE45E4}" dt="2022-06-28T01:18:09.965" v="620" actId="1076"/>
          <ac:grpSpMkLst>
            <pc:docMk/>
            <pc:sldMk cId="405524995" sldId="259"/>
            <ac:grpSpMk id="36" creationId="{8EBEAC71-1A3C-B36B-8EF0-3930D5D02A5B}"/>
          </ac:grpSpMkLst>
        </pc:grpChg>
        <pc:grpChg chg="add mod ord">
          <ac:chgData name="Công Nguyễn" userId="2bb69f501827e366" providerId="LiveId" clId="{4D992D6B-72F8-4156-900F-8F78C3CE45E4}" dt="2022-06-28T01:41:30.247" v="1078" actId="166"/>
          <ac:grpSpMkLst>
            <pc:docMk/>
            <pc:sldMk cId="405524995" sldId="259"/>
            <ac:grpSpMk id="54" creationId="{885284C5-DC5B-E4F6-AFB4-D9489AF7DE60}"/>
          </ac:grpSpMkLst>
        </pc:grpChg>
        <pc:grpChg chg="add mod ord">
          <ac:chgData name="Công Nguyễn" userId="2bb69f501827e366" providerId="LiveId" clId="{4D992D6B-72F8-4156-900F-8F78C3CE45E4}" dt="2022-06-28T01:58:06.420" v="1313" actId="1076"/>
          <ac:grpSpMkLst>
            <pc:docMk/>
            <pc:sldMk cId="405524995" sldId="259"/>
            <ac:grpSpMk id="55" creationId="{9EE976F8-9154-ABE4-9634-90996D0BF728}"/>
          </ac:grpSpMkLst>
        </pc:grpChg>
        <pc:grpChg chg="add mod ord">
          <ac:chgData name="Công Nguyễn" userId="2bb69f501827e366" providerId="LiveId" clId="{4D992D6B-72F8-4156-900F-8F78C3CE45E4}" dt="2022-06-28T01:57:53.226" v="1310" actId="1076"/>
          <ac:grpSpMkLst>
            <pc:docMk/>
            <pc:sldMk cId="405524995" sldId="259"/>
            <ac:grpSpMk id="56" creationId="{54EBDE69-4AF3-EE72-46B9-01F3B141AE12}"/>
          </ac:grpSpMkLst>
        </pc:grpChg>
        <pc:grpChg chg="add del mod ord">
          <ac:chgData name="Công Nguyễn" userId="2bb69f501827e366" providerId="LiveId" clId="{4D992D6B-72F8-4156-900F-8F78C3CE45E4}" dt="2022-06-28T01:58:02.679" v="1312" actId="1076"/>
          <ac:grpSpMkLst>
            <pc:docMk/>
            <pc:sldMk cId="405524995" sldId="259"/>
            <ac:grpSpMk id="57" creationId="{190FC025-BD7B-086D-79CA-51D08E7C9BAD}"/>
          </ac:grpSpMkLst>
        </pc:grpChg>
        <pc:grpChg chg="add mod ord">
          <ac:chgData name="Công Nguyễn" userId="2bb69f501827e366" providerId="LiveId" clId="{4D992D6B-72F8-4156-900F-8F78C3CE45E4}" dt="2022-06-28T01:57:59.073" v="1311" actId="1076"/>
          <ac:grpSpMkLst>
            <pc:docMk/>
            <pc:sldMk cId="405524995" sldId="259"/>
            <ac:grpSpMk id="58" creationId="{74764CDD-8DF8-C014-7824-08B96CBB907F}"/>
          </ac:grpSpMkLst>
        </pc:grpChg>
        <pc:grpChg chg="add mod">
          <ac:chgData name="Công Nguyễn" userId="2bb69f501827e366" providerId="LiveId" clId="{4D992D6B-72F8-4156-900F-8F78C3CE45E4}" dt="2022-06-28T01:37:14.700" v="1003" actId="962"/>
          <ac:grpSpMkLst>
            <pc:docMk/>
            <pc:sldMk cId="405524995" sldId="259"/>
            <ac:grpSpMk id="64" creationId="{B3B4A6BF-DD48-3F56-19B5-A694E6975D9D}"/>
          </ac:grpSpMkLst>
        </pc:grpChg>
        <pc:grpChg chg="add del mod ord">
          <ac:chgData name="Công Nguyễn" userId="2bb69f501827e366" providerId="LiveId" clId="{4D992D6B-72F8-4156-900F-8F78C3CE45E4}" dt="2022-06-28T01:39:30.711" v="1038" actId="1076"/>
          <ac:grpSpMkLst>
            <pc:docMk/>
            <pc:sldMk cId="405524995" sldId="259"/>
            <ac:grpSpMk id="99" creationId="{0FF0451C-C8EA-FA4B-F062-6C25B919197F}"/>
          </ac:grpSpMkLst>
        </pc:grpChg>
        <pc:grpChg chg="add del mod ord">
          <ac:chgData name="Công Nguyễn" userId="2bb69f501827e366" providerId="LiveId" clId="{4D992D6B-72F8-4156-900F-8F78C3CE45E4}" dt="2022-06-28T01:39:30.711" v="1038" actId="1076"/>
          <ac:grpSpMkLst>
            <pc:docMk/>
            <pc:sldMk cId="405524995" sldId="259"/>
            <ac:grpSpMk id="100" creationId="{374A7BAF-5110-188F-CBDB-666DD60D0F5A}"/>
          </ac:grpSpMkLst>
        </pc:grpChg>
        <pc:grpChg chg="add del mod ord">
          <ac:chgData name="Công Nguyễn" userId="2bb69f501827e366" providerId="LiveId" clId="{4D992D6B-72F8-4156-900F-8F78C3CE45E4}" dt="2022-06-28T01:22:49.954" v="722" actId="166"/>
          <ac:grpSpMkLst>
            <pc:docMk/>
            <pc:sldMk cId="405524995" sldId="259"/>
            <ac:grpSpMk id="101" creationId="{5587DA28-5646-859E-302F-95E13FE59179}"/>
          </ac:grpSpMkLst>
        </pc:grpChg>
        <pc:grpChg chg="mod ord">
          <ac:chgData name="Công Nguyễn" userId="2bb69f501827e366" providerId="LiveId" clId="{4D992D6B-72F8-4156-900F-8F78C3CE45E4}" dt="2022-06-28T01:22:49.954" v="722" actId="166"/>
          <ac:grpSpMkLst>
            <pc:docMk/>
            <pc:sldMk cId="405524995" sldId="259"/>
            <ac:grpSpMk id="102" creationId="{8D41B0BB-944E-AB7E-DAD6-65AC4F9D46CE}"/>
          </ac:grpSpMkLst>
        </pc:grpChg>
        <pc:grpChg chg="add mod">
          <ac:chgData name="Công Nguyễn" userId="2bb69f501827e366" providerId="LiveId" clId="{4D992D6B-72F8-4156-900F-8F78C3CE45E4}" dt="2022-06-28T01:28:04.635" v="829" actId="571"/>
          <ac:grpSpMkLst>
            <pc:docMk/>
            <pc:sldMk cId="405524995" sldId="259"/>
            <ac:grpSpMk id="106" creationId="{BD7BD595-1229-11AA-765E-F8ED142D0675}"/>
          </ac:grpSpMkLst>
        </pc:grpChg>
        <pc:grpChg chg="add mod">
          <ac:chgData name="Công Nguyễn" userId="2bb69f501827e366" providerId="LiveId" clId="{4D992D6B-72F8-4156-900F-8F78C3CE45E4}" dt="2022-06-28T01:28:04.635" v="829" actId="571"/>
          <ac:grpSpMkLst>
            <pc:docMk/>
            <pc:sldMk cId="405524995" sldId="259"/>
            <ac:grpSpMk id="109" creationId="{2C540691-55C2-8D9A-7F45-0EC9F99B2069}"/>
          </ac:grpSpMkLst>
        </pc:grpChg>
        <pc:grpChg chg="add del mod">
          <ac:chgData name="Công Nguyễn" userId="2bb69f501827e366" providerId="LiveId" clId="{4D992D6B-72F8-4156-900F-8F78C3CE45E4}" dt="2022-06-28T01:40:33.099" v="1060" actId="478"/>
          <ac:grpSpMkLst>
            <pc:docMk/>
            <pc:sldMk cId="405524995" sldId="259"/>
            <ac:grpSpMk id="112" creationId="{24B46565-A9CE-50C4-435F-5560BF5C05C7}"/>
          </ac:grpSpMkLst>
        </pc:grpChg>
        <pc:picChg chg="mod ord">
          <ac:chgData name="Công Nguyễn" userId="2bb69f501827e366" providerId="LiveId" clId="{4D992D6B-72F8-4156-900F-8F78C3CE45E4}" dt="2022-06-28T01:23:08.826" v="725" actId="1076"/>
          <ac:picMkLst>
            <pc:docMk/>
            <pc:sldMk cId="405524995" sldId="259"/>
            <ac:picMk id="50" creationId="{C50D6ABB-A0AC-D133-197E-04F81AD4E7C7}"/>
          </ac:picMkLst>
        </pc:picChg>
        <pc:picChg chg="mod ord">
          <ac:chgData name="Công Nguyễn" userId="2bb69f501827e366" providerId="LiveId" clId="{4D992D6B-72F8-4156-900F-8F78C3CE45E4}" dt="2022-06-28T01:22:49.954" v="722" actId="166"/>
          <ac:picMkLst>
            <pc:docMk/>
            <pc:sldMk cId="405524995" sldId="259"/>
            <ac:picMk id="104" creationId="{8EC28001-8BBB-DEA6-3021-12E49FB30C18}"/>
          </ac:picMkLst>
        </pc:picChg>
        <pc:picChg chg="mod ord">
          <ac:chgData name="Công Nguyễn" userId="2bb69f501827e366" providerId="LiveId" clId="{4D992D6B-72F8-4156-900F-8F78C3CE45E4}" dt="2022-06-28T01:22:49.954" v="722" actId="166"/>
          <ac:picMkLst>
            <pc:docMk/>
            <pc:sldMk cId="405524995" sldId="259"/>
            <ac:picMk id="105" creationId="{8931597E-38FD-C7A0-39F7-6B85E0982B8B}"/>
          </ac:picMkLst>
        </pc:picChg>
        <pc:picChg chg="add mod">
          <ac:chgData name="Công Nguyễn" userId="2bb69f501827e366" providerId="LiveId" clId="{4D992D6B-72F8-4156-900F-8F78C3CE45E4}" dt="2022-06-28T01:36:51.634" v="999" actId="962"/>
          <ac:picMkLst>
            <pc:docMk/>
            <pc:sldMk cId="405524995" sldId="259"/>
            <ac:picMk id="115" creationId="{AAF87F69-6DB7-6F76-5DFB-64F160739059}"/>
          </ac:picMkLst>
        </pc:picChg>
        <pc:picChg chg="add mod">
          <ac:chgData name="Công Nguyễn" userId="2bb69f501827e366" providerId="LiveId" clId="{4D992D6B-72F8-4156-900F-8F78C3CE45E4}" dt="2022-06-28T01:37:52.320" v="1006" actId="962"/>
          <ac:picMkLst>
            <pc:docMk/>
            <pc:sldMk cId="405524995" sldId="259"/>
            <ac:picMk id="116" creationId="{B124A269-CAD3-2ADD-9CFE-96511EF58479}"/>
          </ac:picMkLst>
        </pc:picChg>
        <pc:picChg chg="add mod">
          <ac:chgData name="Công Nguyễn" userId="2bb69f501827e366" providerId="LiveId" clId="{4D992D6B-72F8-4156-900F-8F78C3CE45E4}" dt="2022-06-28T01:37:52.320" v="1006" actId="962"/>
          <ac:picMkLst>
            <pc:docMk/>
            <pc:sldMk cId="405524995" sldId="259"/>
            <ac:picMk id="117" creationId="{AF0EC8A1-F23B-FE72-6567-3C0A70EEF7C0}"/>
          </ac:picMkLst>
        </pc:picChg>
        <pc:picChg chg="add mod">
          <ac:chgData name="Công Nguyễn" userId="2bb69f501827e366" providerId="LiveId" clId="{4D992D6B-72F8-4156-900F-8F78C3CE45E4}" dt="2022-06-28T01:36:34.873" v="997" actId="962"/>
          <ac:picMkLst>
            <pc:docMk/>
            <pc:sldMk cId="405524995" sldId="259"/>
            <ac:picMk id="118" creationId="{EDC64AAD-A0B5-76BB-0F5A-56062098A8A9}"/>
          </ac:picMkLst>
        </pc:picChg>
        <pc:picChg chg="add mod">
          <ac:chgData name="Công Nguyễn" userId="2bb69f501827e366" providerId="LiveId" clId="{4D992D6B-72F8-4156-900F-8F78C3CE45E4}" dt="2022-06-28T01:57:48.833" v="1309" actId="1076"/>
          <ac:picMkLst>
            <pc:docMk/>
            <pc:sldMk cId="405524995" sldId="259"/>
            <ac:picMk id="124" creationId="{9B0FB2BF-3EB1-F6CF-D914-F4313E7CE836}"/>
          </ac:picMkLst>
        </pc:picChg>
        <pc:picChg chg="add mod">
          <ac:chgData name="Công Nguyễn" userId="2bb69f501827e366" providerId="LiveId" clId="{4D992D6B-72F8-4156-900F-8F78C3CE45E4}" dt="2022-06-28T01:57:43.744" v="1306" actId="1076"/>
          <ac:picMkLst>
            <pc:docMk/>
            <pc:sldMk cId="405524995" sldId="259"/>
            <ac:picMk id="125" creationId="{510352EF-1AC2-3EDD-18A0-DC3F4EC26800}"/>
          </ac:picMkLst>
        </pc:picChg>
        <pc:picChg chg="add mod">
          <ac:chgData name="Công Nguyễn" userId="2bb69f501827e366" providerId="LiveId" clId="{4D992D6B-72F8-4156-900F-8F78C3CE45E4}" dt="2022-06-28T01:57:47.468" v="1308" actId="1076"/>
          <ac:picMkLst>
            <pc:docMk/>
            <pc:sldMk cId="405524995" sldId="259"/>
            <ac:picMk id="126" creationId="{BAEAE4A5-4342-B617-6E3A-B50A39CC4996}"/>
          </ac:picMkLst>
        </pc:picChg>
      </pc:sldChg>
      <pc:sldChg chg="addSp delSp modSp add mod modTransition modAnim">
        <pc:chgData name="Công Nguyễn" userId="2bb69f501827e366" providerId="LiveId" clId="{4D992D6B-72F8-4156-900F-8F78C3CE45E4}" dt="2022-06-28T01:57:08.504" v="1299" actId="166"/>
        <pc:sldMkLst>
          <pc:docMk/>
          <pc:sldMk cId="3874613614" sldId="260"/>
        </pc:sldMkLst>
        <pc:spChg chg="del mod">
          <ac:chgData name="Công Nguyễn" userId="2bb69f501827e366" providerId="LiveId" clId="{4D992D6B-72F8-4156-900F-8F78C3CE45E4}" dt="2022-06-28T01:44:01.334" v="1100" actId="478"/>
          <ac:spMkLst>
            <pc:docMk/>
            <pc:sldMk cId="3874613614" sldId="260"/>
            <ac:spMk id="24" creationId="{DDE179D8-B200-2AD9-6DAF-F3DE3448E506}"/>
          </ac:spMkLst>
        </pc:spChg>
        <pc:spChg chg="del mod">
          <ac:chgData name="Công Nguyễn" userId="2bb69f501827e366" providerId="LiveId" clId="{4D992D6B-72F8-4156-900F-8F78C3CE45E4}" dt="2022-06-28T01:44:01.854" v="1101" actId="478"/>
          <ac:spMkLst>
            <pc:docMk/>
            <pc:sldMk cId="3874613614" sldId="260"/>
            <ac:spMk id="52" creationId="{96A151C2-0AD4-BF22-96DF-AF33F2916B2B}"/>
          </ac:spMkLst>
        </pc:spChg>
        <pc:spChg chg="del">
          <ac:chgData name="Công Nguyễn" userId="2bb69f501827e366" providerId="LiveId" clId="{4D992D6B-72F8-4156-900F-8F78C3CE45E4}" dt="2022-06-28T01:43:58.791" v="1099" actId="478"/>
          <ac:spMkLst>
            <pc:docMk/>
            <pc:sldMk cId="3874613614" sldId="260"/>
            <ac:spMk id="59" creationId="{6619F9F0-35CD-8413-7D38-4FDA7AD46F2E}"/>
          </ac:spMkLst>
        </pc:spChg>
        <pc:spChg chg="add mod">
          <ac:chgData name="Công Nguyễn" userId="2bb69f501827e366" providerId="LiveId" clId="{4D992D6B-72F8-4156-900F-8F78C3CE45E4}" dt="2022-06-28T01:46:16.209" v="1115" actId="14100"/>
          <ac:spMkLst>
            <pc:docMk/>
            <pc:sldMk cId="3874613614" sldId="260"/>
            <ac:spMk id="103" creationId="{EEE05937-CA6C-B0CF-C99D-19E711D00EF6}"/>
          </ac:spMkLst>
        </pc:spChg>
        <pc:spChg chg="add mod">
          <ac:chgData name="Công Nguyễn" userId="2bb69f501827e366" providerId="LiveId" clId="{4D992D6B-72F8-4156-900F-8F78C3CE45E4}" dt="2022-06-28T01:47:10.821" v="1163" actId="1076"/>
          <ac:spMkLst>
            <pc:docMk/>
            <pc:sldMk cId="3874613614" sldId="260"/>
            <ac:spMk id="106" creationId="{AED88B38-B569-40A6-15C7-EBA54F151FD2}"/>
          </ac:spMkLst>
        </pc:spChg>
        <pc:spChg chg="add mod">
          <ac:chgData name="Công Nguyễn" userId="2bb69f501827e366" providerId="LiveId" clId="{4D992D6B-72F8-4156-900F-8F78C3CE45E4}" dt="2022-06-28T01:47:08.292" v="1162" actId="403"/>
          <ac:spMkLst>
            <pc:docMk/>
            <pc:sldMk cId="3874613614" sldId="260"/>
            <ac:spMk id="107" creationId="{61E0E72E-3635-6D3A-E720-51B4AEA3E255}"/>
          </ac:spMkLst>
        </pc:spChg>
        <pc:spChg chg="add del mod">
          <ac:chgData name="Công Nguyễn" userId="2bb69f501827e366" providerId="LiveId" clId="{4D992D6B-72F8-4156-900F-8F78C3CE45E4}" dt="2022-06-28T01:53:44.120" v="1254" actId="478"/>
          <ac:spMkLst>
            <pc:docMk/>
            <pc:sldMk cId="3874613614" sldId="260"/>
            <ac:spMk id="113" creationId="{160CB0AF-136E-9EA0-EBBC-397FF42700AF}"/>
          </ac:spMkLst>
        </pc:spChg>
        <pc:spChg chg="add del mod">
          <ac:chgData name="Công Nguyễn" userId="2bb69f501827e366" providerId="LiveId" clId="{4D992D6B-72F8-4156-900F-8F78C3CE45E4}" dt="2022-06-28T01:53:44.120" v="1254" actId="478"/>
          <ac:spMkLst>
            <pc:docMk/>
            <pc:sldMk cId="3874613614" sldId="260"/>
            <ac:spMk id="114" creationId="{0AF8C8EC-E50B-9656-6AA8-EF511933C211}"/>
          </ac:spMkLst>
        </pc:spChg>
        <pc:spChg chg="mod">
          <ac:chgData name="Công Nguyễn" userId="2bb69f501827e366" providerId="LiveId" clId="{4D992D6B-72F8-4156-900F-8F78C3CE45E4}" dt="2022-06-28T01:53:41.421" v="1253"/>
          <ac:spMkLst>
            <pc:docMk/>
            <pc:sldMk cId="3874613614" sldId="260"/>
            <ac:spMk id="122" creationId="{6666B18F-D7DF-3B08-70F3-F6D5E8585745}"/>
          </ac:spMkLst>
        </pc:spChg>
        <pc:spChg chg="mod">
          <ac:chgData name="Công Nguyễn" userId="2bb69f501827e366" providerId="LiveId" clId="{4D992D6B-72F8-4156-900F-8F78C3CE45E4}" dt="2022-06-28T01:53:41.421" v="1253"/>
          <ac:spMkLst>
            <pc:docMk/>
            <pc:sldMk cId="3874613614" sldId="260"/>
            <ac:spMk id="125" creationId="{503CF0C0-2661-9FAC-4356-1194EEE92119}"/>
          </ac:spMkLst>
        </pc:spChg>
        <pc:spChg chg="add mod">
          <ac:chgData name="Công Nguyễn" userId="2bb69f501827e366" providerId="LiveId" clId="{4D992D6B-72F8-4156-900F-8F78C3CE45E4}" dt="2022-06-28T01:57:01.791" v="1298" actId="1076"/>
          <ac:spMkLst>
            <pc:docMk/>
            <pc:sldMk cId="3874613614" sldId="260"/>
            <ac:spMk id="131" creationId="{8ADE91C8-4630-4E2A-A716-A435FF810E2B}"/>
          </ac:spMkLst>
        </pc:spChg>
        <pc:spChg chg="add mod">
          <ac:chgData name="Công Nguyễn" userId="2bb69f501827e366" providerId="LiveId" clId="{4D992D6B-72F8-4156-900F-8F78C3CE45E4}" dt="2022-06-28T01:56:59.468" v="1297" actId="1076"/>
          <ac:spMkLst>
            <pc:docMk/>
            <pc:sldMk cId="3874613614" sldId="260"/>
            <ac:spMk id="132" creationId="{108B3A6F-70D4-7A67-816C-5C07762CC3FF}"/>
          </ac:spMkLst>
        </pc:spChg>
        <pc:spChg chg="mod">
          <ac:chgData name="Công Nguyễn" userId="2bb69f501827e366" providerId="LiveId" clId="{4D992D6B-72F8-4156-900F-8F78C3CE45E4}" dt="2022-06-28T01:56:07.354" v="1269" actId="1076"/>
          <ac:spMkLst>
            <pc:docMk/>
            <pc:sldMk cId="3874613614" sldId="260"/>
            <ac:spMk id="135" creationId="{9A9172A9-4117-75AC-00B9-5DE31B2E3540}"/>
          </ac:spMkLst>
        </pc:spChg>
        <pc:spChg chg="mod">
          <ac:chgData name="Công Nguyễn" userId="2bb69f501827e366" providerId="LiveId" clId="{4D992D6B-72F8-4156-900F-8F78C3CE45E4}" dt="2022-06-28T01:56:13.226" v="1272" actId="1076"/>
          <ac:spMkLst>
            <pc:docMk/>
            <pc:sldMk cId="3874613614" sldId="260"/>
            <ac:spMk id="138" creationId="{F1F7A207-A4FE-515D-751C-E2145D5B6064}"/>
          </ac:spMkLst>
        </pc:spChg>
        <pc:grpChg chg="del">
          <ac:chgData name="Công Nguyễn" userId="2bb69f501827e366" providerId="LiveId" clId="{4D992D6B-72F8-4156-900F-8F78C3CE45E4}" dt="2022-06-28T01:44:08.801" v="1105" actId="478"/>
          <ac:grpSpMkLst>
            <pc:docMk/>
            <pc:sldMk cId="3874613614" sldId="260"/>
            <ac:grpSpMk id="2" creationId="{BBA217B2-E40A-22C5-CBE3-1E5EB12A1576}"/>
          </ac:grpSpMkLst>
        </pc:grpChg>
        <pc:grpChg chg="mod">
          <ac:chgData name="Công Nguyễn" userId="2bb69f501827e366" providerId="LiveId" clId="{4D992D6B-72F8-4156-900F-8F78C3CE45E4}" dt="2022-06-28T01:46:09.488" v="1114" actId="1076"/>
          <ac:grpSpMkLst>
            <pc:docMk/>
            <pc:sldMk cId="3874613614" sldId="260"/>
            <ac:grpSpMk id="54" creationId="{885284C5-DC5B-E4F6-AFB4-D9489AF7DE60}"/>
          </ac:grpSpMkLst>
        </pc:grpChg>
        <pc:grpChg chg="ord">
          <ac:chgData name="Công Nguyễn" userId="2bb69f501827e366" providerId="LiveId" clId="{4D992D6B-72F8-4156-900F-8F78C3CE45E4}" dt="2022-06-28T01:45:57.026" v="1113" actId="166"/>
          <ac:grpSpMkLst>
            <pc:docMk/>
            <pc:sldMk cId="3874613614" sldId="260"/>
            <ac:grpSpMk id="55" creationId="{9EE976F8-9154-ABE4-9634-90996D0BF728}"/>
          </ac:grpSpMkLst>
        </pc:grpChg>
        <pc:grpChg chg="ord">
          <ac:chgData name="Công Nguyễn" userId="2bb69f501827e366" providerId="LiveId" clId="{4D992D6B-72F8-4156-900F-8F78C3CE45E4}" dt="2022-06-28T01:57:08.504" v="1299" actId="166"/>
          <ac:grpSpMkLst>
            <pc:docMk/>
            <pc:sldMk cId="3874613614" sldId="260"/>
            <ac:grpSpMk id="56" creationId="{54EBDE69-4AF3-EE72-46B9-01F3B141AE12}"/>
          </ac:grpSpMkLst>
        </pc:grpChg>
        <pc:grpChg chg="ord">
          <ac:chgData name="Công Nguyễn" userId="2bb69f501827e366" providerId="LiveId" clId="{4D992D6B-72F8-4156-900F-8F78C3CE45E4}" dt="2022-06-28T01:57:08.504" v="1299" actId="166"/>
          <ac:grpSpMkLst>
            <pc:docMk/>
            <pc:sldMk cId="3874613614" sldId="260"/>
            <ac:grpSpMk id="57" creationId="{190FC025-BD7B-086D-79CA-51D08E7C9BAD}"/>
          </ac:grpSpMkLst>
        </pc:grpChg>
        <pc:grpChg chg="ord">
          <ac:chgData name="Công Nguyễn" userId="2bb69f501827e366" providerId="LiveId" clId="{4D992D6B-72F8-4156-900F-8F78C3CE45E4}" dt="2022-06-28T01:57:08.504" v="1299" actId="166"/>
          <ac:grpSpMkLst>
            <pc:docMk/>
            <pc:sldMk cId="3874613614" sldId="260"/>
            <ac:grpSpMk id="58" creationId="{74764CDD-8DF8-C014-7824-08B96CBB907F}"/>
          </ac:grpSpMkLst>
        </pc:grpChg>
        <pc:grpChg chg="del">
          <ac:chgData name="Công Nguyễn" userId="2bb69f501827e366" providerId="LiveId" clId="{4D992D6B-72F8-4156-900F-8F78C3CE45E4}" dt="2022-06-28T01:43:56.236" v="1096" actId="478"/>
          <ac:grpSpMkLst>
            <pc:docMk/>
            <pc:sldMk cId="3874613614" sldId="260"/>
            <ac:grpSpMk id="64" creationId="{B3B4A6BF-DD48-3F56-19B5-A694E6975D9D}"/>
          </ac:grpSpMkLst>
        </pc:grpChg>
        <pc:grpChg chg="del">
          <ac:chgData name="Công Nguyễn" userId="2bb69f501827e366" providerId="LiveId" clId="{4D992D6B-72F8-4156-900F-8F78C3CE45E4}" dt="2022-06-28T01:44:11.743" v="1109" actId="478"/>
          <ac:grpSpMkLst>
            <pc:docMk/>
            <pc:sldMk cId="3874613614" sldId="260"/>
            <ac:grpSpMk id="99" creationId="{0FF0451C-C8EA-FA4B-F062-6C25B919197F}"/>
          </ac:grpSpMkLst>
        </pc:grpChg>
        <pc:grpChg chg="del">
          <ac:chgData name="Công Nguyễn" userId="2bb69f501827e366" providerId="LiveId" clId="{4D992D6B-72F8-4156-900F-8F78C3CE45E4}" dt="2022-06-28T01:44:11.143" v="1108" actId="478"/>
          <ac:grpSpMkLst>
            <pc:docMk/>
            <pc:sldMk cId="3874613614" sldId="260"/>
            <ac:grpSpMk id="100" creationId="{374A7BAF-5110-188F-CBDB-666DD60D0F5A}"/>
          </ac:grpSpMkLst>
        </pc:grpChg>
        <pc:grpChg chg="del">
          <ac:chgData name="Công Nguyễn" userId="2bb69f501827e366" providerId="LiveId" clId="{4D992D6B-72F8-4156-900F-8F78C3CE45E4}" dt="2022-06-28T01:44:08.801" v="1105" actId="478"/>
          <ac:grpSpMkLst>
            <pc:docMk/>
            <pc:sldMk cId="3874613614" sldId="260"/>
            <ac:grpSpMk id="101" creationId="{5587DA28-5646-859E-302F-95E13FE59179}"/>
          </ac:grpSpMkLst>
        </pc:grpChg>
        <pc:grpChg chg="del">
          <ac:chgData name="Công Nguyễn" userId="2bb69f501827e366" providerId="LiveId" clId="{4D992D6B-72F8-4156-900F-8F78C3CE45E4}" dt="2022-06-28T01:44:08.801" v="1105" actId="478"/>
          <ac:grpSpMkLst>
            <pc:docMk/>
            <pc:sldMk cId="3874613614" sldId="260"/>
            <ac:grpSpMk id="102" creationId="{8D41B0BB-944E-AB7E-DAD6-65AC4F9D46CE}"/>
          </ac:grpSpMkLst>
        </pc:grpChg>
        <pc:grpChg chg="add del mod">
          <ac:chgData name="Công Nguyễn" userId="2bb69f501827e366" providerId="LiveId" clId="{4D992D6B-72F8-4156-900F-8F78C3CE45E4}" dt="2022-06-28T01:53:44.120" v="1254" actId="478"/>
          <ac:grpSpMkLst>
            <pc:docMk/>
            <pc:sldMk cId="3874613614" sldId="260"/>
            <ac:grpSpMk id="121" creationId="{19361978-EC78-D9A6-A9DE-35F76CF665D8}"/>
          </ac:grpSpMkLst>
        </pc:grpChg>
        <pc:grpChg chg="add del mod">
          <ac:chgData name="Công Nguyễn" userId="2bb69f501827e366" providerId="LiveId" clId="{4D992D6B-72F8-4156-900F-8F78C3CE45E4}" dt="2022-06-28T01:53:44.120" v="1254" actId="478"/>
          <ac:grpSpMkLst>
            <pc:docMk/>
            <pc:sldMk cId="3874613614" sldId="260"/>
            <ac:grpSpMk id="124" creationId="{F57A3C5E-70EC-7845-425C-D31E385B5CFE}"/>
          </ac:grpSpMkLst>
        </pc:grpChg>
        <pc:grpChg chg="add mod">
          <ac:chgData name="Công Nguyễn" userId="2bb69f501827e366" providerId="LiveId" clId="{4D992D6B-72F8-4156-900F-8F78C3CE45E4}" dt="2022-06-28T01:56:07.354" v="1269" actId="1076"/>
          <ac:grpSpMkLst>
            <pc:docMk/>
            <pc:sldMk cId="3874613614" sldId="260"/>
            <ac:grpSpMk id="134" creationId="{23919FB9-0B21-53D5-3CA0-1D92C6F58916}"/>
          </ac:grpSpMkLst>
        </pc:grpChg>
        <pc:grpChg chg="add mod">
          <ac:chgData name="Công Nguyễn" userId="2bb69f501827e366" providerId="LiveId" clId="{4D992D6B-72F8-4156-900F-8F78C3CE45E4}" dt="2022-06-28T01:56:13.226" v="1272" actId="1076"/>
          <ac:grpSpMkLst>
            <pc:docMk/>
            <pc:sldMk cId="3874613614" sldId="260"/>
            <ac:grpSpMk id="137" creationId="{7CBBB6C0-A436-CF2C-BDDF-63ABE2AA42C0}"/>
          </ac:grpSpMkLst>
        </pc:grpChg>
        <pc:picChg chg="del">
          <ac:chgData name="Công Nguyễn" userId="2bb69f501827e366" providerId="LiveId" clId="{4D992D6B-72F8-4156-900F-8F78C3CE45E4}" dt="2022-06-28T01:44:10.375" v="1107" actId="478"/>
          <ac:picMkLst>
            <pc:docMk/>
            <pc:sldMk cId="3874613614" sldId="260"/>
            <ac:picMk id="50" creationId="{C50D6ABB-A0AC-D133-197E-04F81AD4E7C7}"/>
          </ac:picMkLst>
        </pc:picChg>
        <pc:picChg chg="del">
          <ac:chgData name="Công Nguyễn" userId="2bb69f501827e366" providerId="LiveId" clId="{4D992D6B-72F8-4156-900F-8F78C3CE45E4}" dt="2022-06-28T01:44:09.573" v="1106" actId="478"/>
          <ac:picMkLst>
            <pc:docMk/>
            <pc:sldMk cId="3874613614" sldId="260"/>
            <ac:picMk id="104" creationId="{8EC28001-8BBB-DEA6-3021-12E49FB30C18}"/>
          </ac:picMkLst>
        </pc:picChg>
        <pc:picChg chg="del">
          <ac:chgData name="Công Nguyễn" userId="2bb69f501827e366" providerId="LiveId" clId="{4D992D6B-72F8-4156-900F-8F78C3CE45E4}" dt="2022-06-28T01:44:12.997" v="1110" actId="478"/>
          <ac:picMkLst>
            <pc:docMk/>
            <pc:sldMk cId="3874613614" sldId="260"/>
            <ac:picMk id="105" creationId="{8931597E-38FD-C7A0-39F7-6B85E0982B8B}"/>
          </ac:picMkLst>
        </pc:picChg>
        <pc:picChg chg="add mod">
          <ac:chgData name="Công Nguyễn" userId="2bb69f501827e366" providerId="LiveId" clId="{4D992D6B-72F8-4156-900F-8F78C3CE45E4}" dt="2022-06-28T01:47:32.233" v="1167" actId="1076"/>
          <ac:picMkLst>
            <pc:docMk/>
            <pc:sldMk cId="3874613614" sldId="260"/>
            <ac:picMk id="108" creationId="{01C536E8-935F-76B3-DCE6-60FC057AD590}"/>
          </ac:picMkLst>
        </pc:picChg>
        <pc:picChg chg="add mod">
          <ac:chgData name="Công Nguyễn" userId="2bb69f501827e366" providerId="LiveId" clId="{4D992D6B-72F8-4156-900F-8F78C3CE45E4}" dt="2022-06-28T01:48:07.556" v="1179" actId="1076"/>
          <ac:picMkLst>
            <pc:docMk/>
            <pc:sldMk cId="3874613614" sldId="260"/>
            <ac:picMk id="109" creationId="{E8371012-6B83-8E7F-3817-DEFC1808F937}"/>
          </ac:picMkLst>
        </pc:picChg>
        <pc:picChg chg="add mod">
          <ac:chgData name="Công Nguyễn" userId="2bb69f501827e366" providerId="LiveId" clId="{4D992D6B-72F8-4156-900F-8F78C3CE45E4}" dt="2022-06-28T01:48:09.478" v="1180" actId="1076"/>
          <ac:picMkLst>
            <pc:docMk/>
            <pc:sldMk cId="3874613614" sldId="260"/>
            <ac:picMk id="110" creationId="{030B6949-ED10-259D-2AD0-82D985487382}"/>
          </ac:picMkLst>
        </pc:picChg>
        <pc:picChg chg="add del mod">
          <ac:chgData name="Công Nguyễn" userId="2bb69f501827e366" providerId="LiveId" clId="{4D992D6B-72F8-4156-900F-8F78C3CE45E4}" dt="2022-06-28T01:53:44.120" v="1254" actId="478"/>
          <ac:picMkLst>
            <pc:docMk/>
            <pc:sldMk cId="3874613614" sldId="260"/>
            <ac:picMk id="111" creationId="{AB059002-8E57-2196-9126-2898988BE542}"/>
          </ac:picMkLst>
        </pc:picChg>
        <pc:picChg chg="add del mod">
          <ac:chgData name="Công Nguyễn" userId="2bb69f501827e366" providerId="LiveId" clId="{4D992D6B-72F8-4156-900F-8F78C3CE45E4}" dt="2022-06-28T01:53:44.120" v="1254" actId="478"/>
          <ac:picMkLst>
            <pc:docMk/>
            <pc:sldMk cId="3874613614" sldId="260"/>
            <ac:picMk id="112" creationId="{B00BD489-701E-5388-99CC-965D536D9051}"/>
          </ac:picMkLst>
        </pc:picChg>
        <pc:picChg chg="del">
          <ac:chgData name="Công Nguyễn" userId="2bb69f501827e366" providerId="LiveId" clId="{4D992D6B-72F8-4156-900F-8F78C3CE45E4}" dt="2022-06-28T01:43:58.115" v="1098" actId="478"/>
          <ac:picMkLst>
            <pc:docMk/>
            <pc:sldMk cId="3874613614" sldId="260"/>
            <ac:picMk id="115" creationId="{AAF87F69-6DB7-6F76-5DFB-64F160739059}"/>
          </ac:picMkLst>
        </pc:picChg>
        <pc:picChg chg="del mod">
          <ac:chgData name="Công Nguyễn" userId="2bb69f501827e366" providerId="LiveId" clId="{4D992D6B-72F8-4156-900F-8F78C3CE45E4}" dt="2022-06-28T01:44:03.357" v="1104" actId="478"/>
          <ac:picMkLst>
            <pc:docMk/>
            <pc:sldMk cId="3874613614" sldId="260"/>
            <ac:picMk id="116" creationId="{B124A269-CAD3-2ADD-9CFE-96511EF58479}"/>
          </ac:picMkLst>
        </pc:picChg>
        <pc:picChg chg="del mod">
          <ac:chgData name="Công Nguyễn" userId="2bb69f501827e366" providerId="LiveId" clId="{4D992D6B-72F8-4156-900F-8F78C3CE45E4}" dt="2022-06-28T01:44:02.503" v="1102" actId="478"/>
          <ac:picMkLst>
            <pc:docMk/>
            <pc:sldMk cId="3874613614" sldId="260"/>
            <ac:picMk id="117" creationId="{AF0EC8A1-F23B-FE72-6567-3C0A70EEF7C0}"/>
          </ac:picMkLst>
        </pc:picChg>
        <pc:picChg chg="del">
          <ac:chgData name="Công Nguyễn" userId="2bb69f501827e366" providerId="LiveId" clId="{4D992D6B-72F8-4156-900F-8F78C3CE45E4}" dt="2022-06-28T01:43:57.416" v="1097" actId="478"/>
          <ac:picMkLst>
            <pc:docMk/>
            <pc:sldMk cId="3874613614" sldId="260"/>
            <ac:picMk id="118" creationId="{EDC64AAD-A0B5-76BB-0F5A-56062098A8A9}"/>
          </ac:picMkLst>
        </pc:picChg>
        <pc:picChg chg="add del mod">
          <ac:chgData name="Công Nguyễn" userId="2bb69f501827e366" providerId="LiveId" clId="{4D992D6B-72F8-4156-900F-8F78C3CE45E4}" dt="2022-06-28T01:53:44.120" v="1254" actId="478"/>
          <ac:picMkLst>
            <pc:docMk/>
            <pc:sldMk cId="3874613614" sldId="260"/>
            <ac:picMk id="119" creationId="{E4A3C795-69EE-E810-0F53-6445EB609E42}"/>
          </ac:picMkLst>
        </pc:picChg>
        <pc:picChg chg="mod">
          <ac:chgData name="Công Nguyễn" userId="2bb69f501827e366" providerId="LiveId" clId="{4D992D6B-72F8-4156-900F-8F78C3CE45E4}" dt="2022-06-28T01:53:41.421" v="1253"/>
          <ac:picMkLst>
            <pc:docMk/>
            <pc:sldMk cId="3874613614" sldId="260"/>
            <ac:picMk id="123" creationId="{CA6FEBA9-5CE4-8545-A4F5-FBAB6D15C3D8}"/>
          </ac:picMkLst>
        </pc:picChg>
        <pc:picChg chg="mod">
          <ac:chgData name="Công Nguyễn" userId="2bb69f501827e366" providerId="LiveId" clId="{4D992D6B-72F8-4156-900F-8F78C3CE45E4}" dt="2022-06-28T01:53:41.421" v="1253"/>
          <ac:picMkLst>
            <pc:docMk/>
            <pc:sldMk cId="3874613614" sldId="260"/>
            <ac:picMk id="126" creationId="{F1CBA83C-A76D-39EC-5025-E1D937C7C1DF}"/>
          </ac:picMkLst>
        </pc:picChg>
        <pc:picChg chg="add del mod">
          <ac:chgData name="Công Nguyễn" userId="2bb69f501827e366" providerId="LiveId" clId="{4D992D6B-72F8-4156-900F-8F78C3CE45E4}" dt="2022-06-28T01:53:44.120" v="1254" actId="478"/>
          <ac:picMkLst>
            <pc:docMk/>
            <pc:sldMk cId="3874613614" sldId="260"/>
            <ac:picMk id="127" creationId="{F12AC652-E98A-F152-F33C-14984ABD351F}"/>
          </ac:picMkLst>
        </pc:picChg>
        <pc:picChg chg="add del mod">
          <ac:chgData name="Công Nguyễn" userId="2bb69f501827e366" providerId="LiveId" clId="{4D992D6B-72F8-4156-900F-8F78C3CE45E4}" dt="2022-06-28T01:53:44.120" v="1254" actId="478"/>
          <ac:picMkLst>
            <pc:docMk/>
            <pc:sldMk cId="3874613614" sldId="260"/>
            <ac:picMk id="128" creationId="{0A22A201-99D1-27D3-76DA-A45F1739526F}"/>
          </ac:picMkLst>
        </pc:picChg>
        <pc:picChg chg="add mod">
          <ac:chgData name="Công Nguyễn" userId="2bb69f501827e366" providerId="LiveId" clId="{4D992D6B-72F8-4156-900F-8F78C3CE45E4}" dt="2022-06-28T01:56:32.596" v="1282" actId="688"/>
          <ac:picMkLst>
            <pc:docMk/>
            <pc:sldMk cId="3874613614" sldId="260"/>
            <ac:picMk id="129" creationId="{36102928-9201-797E-0CBF-F8A4A30C2398}"/>
          </ac:picMkLst>
        </pc:picChg>
        <pc:picChg chg="add mod">
          <ac:chgData name="Công Nguyễn" userId="2bb69f501827e366" providerId="LiveId" clId="{4D992D6B-72F8-4156-900F-8F78C3CE45E4}" dt="2022-06-28T01:56:28.123" v="1279" actId="1076"/>
          <ac:picMkLst>
            <pc:docMk/>
            <pc:sldMk cId="3874613614" sldId="260"/>
            <ac:picMk id="130" creationId="{4293507D-1AFA-DC4E-ABA9-CD70945617E0}"/>
          </ac:picMkLst>
        </pc:picChg>
        <pc:picChg chg="add mod">
          <ac:chgData name="Công Nguyễn" userId="2bb69f501827e366" providerId="LiveId" clId="{4D992D6B-72F8-4156-900F-8F78C3CE45E4}" dt="2022-06-28T01:55:56.302" v="1265" actId="1076"/>
          <ac:picMkLst>
            <pc:docMk/>
            <pc:sldMk cId="3874613614" sldId="260"/>
            <ac:picMk id="133" creationId="{40AE0EA8-DD6A-FCB9-EEAA-7C5EB0145CD3}"/>
          </ac:picMkLst>
        </pc:picChg>
        <pc:picChg chg="mod">
          <ac:chgData name="Công Nguyễn" userId="2bb69f501827e366" providerId="LiveId" clId="{4D992D6B-72F8-4156-900F-8F78C3CE45E4}" dt="2022-06-28T01:56:07.354" v="1269" actId="1076"/>
          <ac:picMkLst>
            <pc:docMk/>
            <pc:sldMk cId="3874613614" sldId="260"/>
            <ac:picMk id="136" creationId="{E90AFB39-D5CC-572A-7326-D0A56A4CEE45}"/>
          </ac:picMkLst>
        </pc:picChg>
        <pc:picChg chg="mod">
          <ac:chgData name="Công Nguyễn" userId="2bb69f501827e366" providerId="LiveId" clId="{4D992D6B-72F8-4156-900F-8F78C3CE45E4}" dt="2022-06-28T01:56:13.226" v="1272" actId="1076"/>
          <ac:picMkLst>
            <pc:docMk/>
            <pc:sldMk cId="3874613614" sldId="260"/>
            <ac:picMk id="139" creationId="{8F6BF082-A9C1-CA1F-B88E-7A1260EF9FF2}"/>
          </ac:picMkLst>
        </pc:picChg>
        <pc:picChg chg="add mod">
          <ac:chgData name="Công Nguyễn" userId="2bb69f501827e366" providerId="LiveId" clId="{4D992D6B-72F8-4156-900F-8F78C3CE45E4}" dt="2022-06-28T01:56:22.013" v="1276" actId="1076"/>
          <ac:picMkLst>
            <pc:docMk/>
            <pc:sldMk cId="3874613614" sldId="260"/>
            <ac:picMk id="140" creationId="{BD82919F-BF78-A9FB-1BD8-81E40046E715}"/>
          </ac:picMkLst>
        </pc:picChg>
        <pc:picChg chg="add mod">
          <ac:chgData name="Công Nguyễn" userId="2bb69f501827e366" providerId="LiveId" clId="{4D992D6B-72F8-4156-900F-8F78C3CE45E4}" dt="2022-06-28T01:56:22.013" v="1276" actId="1076"/>
          <ac:picMkLst>
            <pc:docMk/>
            <pc:sldMk cId="3874613614" sldId="260"/>
            <ac:picMk id="141" creationId="{B37D3B52-8884-BCFD-3412-877C24C43578}"/>
          </ac:picMkLst>
        </pc:picChg>
      </pc:sldChg>
      <pc:sldChg chg="addSp delSp modSp add mod delAnim modAnim">
        <pc:chgData name="Công Nguyễn" userId="2bb69f501827e366" providerId="LiveId" clId="{4D992D6B-72F8-4156-900F-8F78C3CE45E4}" dt="2022-06-28T02:10:42.191" v="1475" actId="1076"/>
        <pc:sldMkLst>
          <pc:docMk/>
          <pc:sldMk cId="1504361550" sldId="261"/>
        </pc:sldMkLst>
        <pc:spChg chg="mod">
          <ac:chgData name="Công Nguyễn" userId="2bb69f501827e366" providerId="LiveId" clId="{4D992D6B-72F8-4156-900F-8F78C3CE45E4}" dt="2022-06-28T01:54:25.285" v="1258" actId="14100"/>
          <ac:spMkLst>
            <pc:docMk/>
            <pc:sldMk cId="1504361550" sldId="261"/>
            <ac:spMk id="66" creationId="{E0E54FB3-0A58-48CB-0DB0-734F6F73D99E}"/>
          </ac:spMkLst>
        </pc:spChg>
        <pc:spChg chg="mod">
          <ac:chgData name="Công Nguyễn" userId="2bb69f501827e366" providerId="LiveId" clId="{4D992D6B-72F8-4156-900F-8F78C3CE45E4}" dt="2022-06-28T01:54:48.114" v="1261" actId="14100"/>
          <ac:spMkLst>
            <pc:docMk/>
            <pc:sldMk cId="1504361550" sldId="261"/>
            <ac:spMk id="69" creationId="{DA829DCC-184D-1394-3025-D2DFCBC9A21C}"/>
          </ac:spMkLst>
        </pc:spChg>
        <pc:spChg chg="add mod">
          <ac:chgData name="Công Nguyễn" userId="2bb69f501827e366" providerId="LiveId" clId="{4D992D6B-72F8-4156-900F-8F78C3CE45E4}" dt="2022-06-28T01:53:15.496" v="1250" actId="208"/>
          <ac:spMkLst>
            <pc:docMk/>
            <pc:sldMk cId="1504361550" sldId="261"/>
            <ac:spMk id="71" creationId="{927510DD-6E33-5193-A49D-313453A11BE6}"/>
          </ac:spMkLst>
        </pc:spChg>
        <pc:spChg chg="add mod">
          <ac:chgData name="Công Nguyễn" userId="2bb69f501827e366" providerId="LiveId" clId="{4D992D6B-72F8-4156-900F-8F78C3CE45E4}" dt="2022-06-28T01:53:20.498" v="1251" actId="2711"/>
          <ac:spMkLst>
            <pc:docMk/>
            <pc:sldMk cId="1504361550" sldId="261"/>
            <ac:spMk id="77" creationId="{6CB84CFB-8855-A939-8482-B9D75BCD9CCB}"/>
          </ac:spMkLst>
        </pc:spChg>
        <pc:spChg chg="add mod">
          <ac:chgData name="Công Nguyễn" userId="2bb69f501827e366" providerId="LiveId" clId="{4D992D6B-72F8-4156-900F-8F78C3CE45E4}" dt="2022-06-28T02:10:34.814" v="1472" actId="688"/>
          <ac:spMkLst>
            <pc:docMk/>
            <pc:sldMk cId="1504361550" sldId="261"/>
            <ac:spMk id="87" creationId="{1632082E-66B9-57A8-8A6F-9C3D7A9738D7}"/>
          </ac:spMkLst>
        </pc:spChg>
        <pc:spChg chg="add mod">
          <ac:chgData name="Công Nguyễn" userId="2bb69f501827e366" providerId="LiveId" clId="{4D992D6B-72F8-4156-900F-8F78C3CE45E4}" dt="2022-06-28T02:10:22.318" v="1467" actId="1076"/>
          <ac:spMkLst>
            <pc:docMk/>
            <pc:sldMk cId="1504361550" sldId="261"/>
            <ac:spMk id="88" creationId="{E089AE25-48FB-633F-1BA5-CA6382C93F93}"/>
          </ac:spMkLst>
        </pc:spChg>
        <pc:grpChg chg="mod">
          <ac:chgData name="Công Nguyễn" userId="2bb69f501827e366" providerId="LiveId" clId="{4D992D6B-72F8-4156-900F-8F78C3CE45E4}" dt="2022-06-28T01:50:16.755" v="1202" actId="1076"/>
          <ac:grpSpMkLst>
            <pc:docMk/>
            <pc:sldMk cId="1504361550" sldId="261"/>
            <ac:grpSpMk id="55" creationId="{9EE976F8-9154-ABE4-9634-90996D0BF728}"/>
          </ac:grpSpMkLst>
        </pc:grpChg>
        <pc:grpChg chg="ord">
          <ac:chgData name="Công Nguyễn" userId="2bb69f501827e366" providerId="LiveId" clId="{4D992D6B-72F8-4156-900F-8F78C3CE45E4}" dt="2022-06-28T01:53:33.814" v="1252" actId="166"/>
          <ac:grpSpMkLst>
            <pc:docMk/>
            <pc:sldMk cId="1504361550" sldId="261"/>
            <ac:grpSpMk id="56" creationId="{54EBDE69-4AF3-EE72-46B9-01F3B141AE12}"/>
          </ac:grpSpMkLst>
        </pc:grpChg>
        <pc:grpChg chg="ord">
          <ac:chgData name="Công Nguyễn" userId="2bb69f501827e366" providerId="LiveId" clId="{4D992D6B-72F8-4156-900F-8F78C3CE45E4}" dt="2022-06-28T01:53:33.814" v="1252" actId="166"/>
          <ac:grpSpMkLst>
            <pc:docMk/>
            <pc:sldMk cId="1504361550" sldId="261"/>
            <ac:grpSpMk id="57" creationId="{190FC025-BD7B-086D-79CA-51D08E7C9BAD}"/>
          </ac:grpSpMkLst>
        </pc:grpChg>
        <pc:grpChg chg="ord">
          <ac:chgData name="Công Nguyễn" userId="2bb69f501827e366" providerId="LiveId" clId="{4D992D6B-72F8-4156-900F-8F78C3CE45E4}" dt="2022-06-28T01:53:33.814" v="1252" actId="166"/>
          <ac:grpSpMkLst>
            <pc:docMk/>
            <pc:sldMk cId="1504361550" sldId="261"/>
            <ac:grpSpMk id="58" creationId="{74764CDD-8DF8-C014-7824-08B96CBB907F}"/>
          </ac:grpSpMkLst>
        </pc:grpChg>
        <pc:grpChg chg="add mod">
          <ac:chgData name="Công Nguyễn" userId="2bb69f501827e366" providerId="LiveId" clId="{4D992D6B-72F8-4156-900F-8F78C3CE45E4}" dt="2022-06-28T01:54:25.285" v="1258" actId="14100"/>
          <ac:grpSpMkLst>
            <pc:docMk/>
            <pc:sldMk cId="1504361550" sldId="261"/>
            <ac:grpSpMk id="65" creationId="{DD112628-35CB-6DA8-9E04-F2BCF4C438E4}"/>
          </ac:grpSpMkLst>
        </pc:grpChg>
        <pc:grpChg chg="add mod">
          <ac:chgData name="Công Nguyễn" userId="2bb69f501827e366" providerId="LiveId" clId="{4D992D6B-72F8-4156-900F-8F78C3CE45E4}" dt="2022-06-28T01:54:48.114" v="1261" actId="14100"/>
          <ac:grpSpMkLst>
            <pc:docMk/>
            <pc:sldMk cId="1504361550" sldId="261"/>
            <ac:grpSpMk id="68" creationId="{769C60B9-F8BF-8F4C-902D-5E2943216009}"/>
          </ac:grpSpMkLst>
        </pc:grpChg>
        <pc:picChg chg="add del mod">
          <ac:chgData name="Công Nguyễn" userId="2bb69f501827e366" providerId="LiveId" clId="{4D992D6B-72F8-4156-900F-8F78C3CE45E4}" dt="2022-06-28T01:51:51.280" v="1205" actId="478"/>
          <ac:picMkLst>
            <pc:docMk/>
            <pc:sldMk cId="1504361550" sldId="261"/>
            <ac:picMk id="60" creationId="{2031B19A-2486-1F5A-C9C2-DB48B6D36234}"/>
          </ac:picMkLst>
        </pc:picChg>
        <pc:picChg chg="add del mod">
          <ac:chgData name="Công Nguyễn" userId="2bb69f501827e366" providerId="LiveId" clId="{4D992D6B-72F8-4156-900F-8F78C3CE45E4}" dt="2022-06-28T01:51:52.207" v="1206" actId="478"/>
          <ac:picMkLst>
            <pc:docMk/>
            <pc:sldMk cId="1504361550" sldId="261"/>
            <ac:picMk id="61" creationId="{5198A8F0-C1B5-DCF8-9B16-D13821EF345D}"/>
          </ac:picMkLst>
        </pc:picChg>
        <pc:picChg chg="add del mod">
          <ac:chgData name="Công Nguyễn" userId="2bb69f501827e366" providerId="LiveId" clId="{4D992D6B-72F8-4156-900F-8F78C3CE45E4}" dt="2022-06-28T01:51:52.878" v="1207" actId="478"/>
          <ac:picMkLst>
            <pc:docMk/>
            <pc:sldMk cId="1504361550" sldId="261"/>
            <ac:picMk id="62" creationId="{BF8F3F6F-8A14-C432-B3C8-78BEC92EC193}"/>
          </ac:picMkLst>
        </pc:picChg>
        <pc:picChg chg="add mod">
          <ac:chgData name="Công Nguyễn" userId="2bb69f501827e366" providerId="LiveId" clId="{4D992D6B-72F8-4156-900F-8F78C3CE45E4}" dt="2022-06-28T01:51:46.215" v="1204" actId="1076"/>
          <ac:picMkLst>
            <pc:docMk/>
            <pc:sldMk cId="1504361550" sldId="261"/>
            <ac:picMk id="63" creationId="{D67AD24E-C87C-2852-7923-F8ACD8BC59A5}"/>
          </ac:picMkLst>
        </pc:picChg>
        <pc:picChg chg="add mod">
          <ac:chgData name="Công Nguyễn" userId="2bb69f501827e366" providerId="LiveId" clId="{4D992D6B-72F8-4156-900F-8F78C3CE45E4}" dt="2022-06-28T01:51:46.215" v="1204" actId="1076"/>
          <ac:picMkLst>
            <pc:docMk/>
            <pc:sldMk cId="1504361550" sldId="261"/>
            <ac:picMk id="64" creationId="{26266BFC-0BE0-8B36-B4E5-1D7C26FDB196}"/>
          </ac:picMkLst>
        </pc:picChg>
        <pc:picChg chg="mod">
          <ac:chgData name="Công Nguyễn" userId="2bb69f501827e366" providerId="LiveId" clId="{4D992D6B-72F8-4156-900F-8F78C3CE45E4}" dt="2022-06-28T01:54:25.285" v="1258" actId="14100"/>
          <ac:picMkLst>
            <pc:docMk/>
            <pc:sldMk cId="1504361550" sldId="261"/>
            <ac:picMk id="67" creationId="{CF76642B-04F4-484D-F186-3AE94918158C}"/>
          </ac:picMkLst>
        </pc:picChg>
        <pc:picChg chg="mod">
          <ac:chgData name="Công Nguyễn" userId="2bb69f501827e366" providerId="LiveId" clId="{4D992D6B-72F8-4156-900F-8F78C3CE45E4}" dt="2022-06-28T01:54:48.114" v="1261" actId="14100"/>
          <ac:picMkLst>
            <pc:docMk/>
            <pc:sldMk cId="1504361550" sldId="261"/>
            <ac:picMk id="70" creationId="{206FDF5C-09B2-0101-61E7-F2E41E81E976}"/>
          </ac:picMkLst>
        </pc:picChg>
        <pc:picChg chg="add mod">
          <ac:chgData name="Công Nguyễn" userId="2bb69f501827e366" providerId="LiveId" clId="{4D992D6B-72F8-4156-900F-8F78C3CE45E4}" dt="2022-06-28T01:52:29.936" v="1222" actId="1076"/>
          <ac:picMkLst>
            <pc:docMk/>
            <pc:sldMk cId="1504361550" sldId="261"/>
            <ac:picMk id="78" creationId="{7C25B9AD-C6D7-BFBD-EA51-97D8242B0850}"/>
          </ac:picMkLst>
        </pc:picChg>
        <pc:picChg chg="add mod">
          <ac:chgData name="Công Nguyễn" userId="2bb69f501827e366" providerId="LiveId" clId="{4D992D6B-72F8-4156-900F-8F78C3CE45E4}" dt="2022-06-28T01:52:25.110" v="1221" actId="166"/>
          <ac:picMkLst>
            <pc:docMk/>
            <pc:sldMk cId="1504361550" sldId="261"/>
            <ac:picMk id="82" creationId="{885C7789-C42E-1C1F-7A82-F71CF4119A8B}"/>
          </ac:picMkLst>
        </pc:picChg>
        <pc:picChg chg="add mod">
          <ac:chgData name="Công Nguyễn" userId="2bb69f501827e366" providerId="LiveId" clId="{4D992D6B-72F8-4156-900F-8F78C3CE45E4}" dt="2022-06-28T01:52:42.959" v="1225" actId="1076"/>
          <ac:picMkLst>
            <pc:docMk/>
            <pc:sldMk cId="1504361550" sldId="261"/>
            <ac:picMk id="83" creationId="{20FBF174-D6BD-45F1-6214-22CCCFE4B701}"/>
          </ac:picMkLst>
        </pc:picChg>
        <pc:picChg chg="add mod">
          <ac:chgData name="Công Nguyễn" userId="2bb69f501827e366" providerId="LiveId" clId="{4D992D6B-72F8-4156-900F-8F78C3CE45E4}" dt="2022-06-28T02:10:28.451" v="1470" actId="1076"/>
          <ac:picMkLst>
            <pc:docMk/>
            <pc:sldMk cId="1504361550" sldId="261"/>
            <ac:picMk id="84" creationId="{71D12AFA-7B18-457B-D4F7-154B60CD4C75}"/>
          </ac:picMkLst>
        </pc:picChg>
        <pc:picChg chg="add mod">
          <ac:chgData name="Công Nguyễn" userId="2bb69f501827e366" providerId="LiveId" clId="{4D992D6B-72F8-4156-900F-8F78C3CE45E4}" dt="2022-06-28T02:10:42.191" v="1475" actId="1076"/>
          <ac:picMkLst>
            <pc:docMk/>
            <pc:sldMk cId="1504361550" sldId="261"/>
            <ac:picMk id="86" creationId="{FBB6ECF3-AEEF-E45A-DD85-27A60E03366A}"/>
          </ac:picMkLst>
        </pc:picChg>
        <pc:picChg chg="add mod">
          <ac:chgData name="Công Nguyễn" userId="2bb69f501827e366" providerId="LiveId" clId="{4D992D6B-72F8-4156-900F-8F78C3CE45E4}" dt="2022-06-28T02:10:18.889" v="1466" actId="1076"/>
          <ac:picMkLst>
            <pc:docMk/>
            <pc:sldMk cId="1504361550" sldId="261"/>
            <ac:picMk id="89" creationId="{7C8EECB3-74B2-BDFE-7CD9-7F4E238BDA5F}"/>
          </ac:picMkLst>
        </pc:picChg>
        <pc:picChg chg="add mod">
          <ac:chgData name="Công Nguyễn" userId="2bb69f501827e366" providerId="LiveId" clId="{4D992D6B-72F8-4156-900F-8F78C3CE45E4}" dt="2022-06-28T02:10:17.268" v="1465" actId="1076"/>
          <ac:picMkLst>
            <pc:docMk/>
            <pc:sldMk cId="1504361550" sldId="261"/>
            <ac:picMk id="90" creationId="{E50E513B-E8E5-4141-1925-8D14531DFAE5}"/>
          </ac:picMkLst>
        </pc:picChg>
        <pc:picChg chg="del">
          <ac:chgData name="Công Nguyễn" userId="2bb69f501827e366" providerId="LiveId" clId="{4D992D6B-72F8-4156-900F-8F78C3CE45E4}" dt="2022-06-28T01:50:08.962" v="1200" actId="478"/>
          <ac:picMkLst>
            <pc:docMk/>
            <pc:sldMk cId="1504361550" sldId="261"/>
            <ac:picMk id="109" creationId="{E8371012-6B83-8E7F-3817-DEFC1808F937}"/>
          </ac:picMkLst>
        </pc:picChg>
        <pc:picChg chg="del">
          <ac:chgData name="Công Nguyễn" userId="2bb69f501827e366" providerId="LiveId" clId="{4D992D6B-72F8-4156-900F-8F78C3CE45E4}" dt="2022-06-28T01:50:09.881" v="1201" actId="478"/>
          <ac:picMkLst>
            <pc:docMk/>
            <pc:sldMk cId="1504361550" sldId="261"/>
            <ac:picMk id="110" creationId="{030B6949-ED10-259D-2AD0-82D985487382}"/>
          </ac:picMkLst>
        </pc:picChg>
      </pc:sldChg>
      <pc:sldChg chg="addSp delSp modSp add mod modTransition modAnim">
        <pc:chgData name="Công Nguyễn" userId="2bb69f501827e366" providerId="LiveId" clId="{4D992D6B-72F8-4156-900F-8F78C3CE45E4}" dt="2022-06-28T02:25:46.719" v="1631" actId="166"/>
        <pc:sldMkLst>
          <pc:docMk/>
          <pc:sldMk cId="2833713264" sldId="262"/>
        </pc:sldMkLst>
        <pc:spChg chg="add del">
          <ac:chgData name="Công Nguyễn" userId="2bb69f501827e366" providerId="LiveId" clId="{4D992D6B-72F8-4156-900F-8F78C3CE45E4}" dt="2022-06-28T02:01:47.836" v="1333" actId="11529"/>
          <ac:spMkLst>
            <pc:docMk/>
            <pc:sldMk cId="2833713264" sldId="262"/>
            <ac:spMk id="2" creationId="{89F71FC2-58BD-A796-9708-E7B8A9BC3BEC}"/>
          </ac:spMkLst>
        </pc:spChg>
        <pc:spChg chg="add del mod">
          <ac:chgData name="Công Nguyễn" userId="2bb69f501827e366" providerId="LiveId" clId="{4D992D6B-72F8-4156-900F-8F78C3CE45E4}" dt="2022-06-28T02:04:00.400" v="1367" actId="478"/>
          <ac:spMkLst>
            <pc:docMk/>
            <pc:sldMk cId="2833713264" sldId="262"/>
            <ac:spMk id="3" creationId="{C43D7501-0AD8-D50B-E6CB-3203D9963B7A}"/>
          </ac:spMkLst>
        </pc:spChg>
        <pc:spChg chg="add mod ord">
          <ac:chgData name="Công Nguyễn" userId="2bb69f501827e366" providerId="LiveId" clId="{4D992D6B-72F8-4156-900F-8F78C3CE45E4}" dt="2022-06-28T02:08:55.491" v="1423" actId="166"/>
          <ac:spMkLst>
            <pc:docMk/>
            <pc:sldMk cId="2833713264" sldId="262"/>
            <ac:spMk id="22" creationId="{73D28F5D-76D5-0391-0F05-5141262CB511}"/>
          </ac:spMkLst>
        </pc:spChg>
        <pc:spChg chg="add mod">
          <ac:chgData name="Công Nguyễn" userId="2bb69f501827e366" providerId="LiveId" clId="{4D992D6B-72F8-4156-900F-8F78C3CE45E4}" dt="2022-06-28T02:02:24.722" v="1338" actId="164"/>
          <ac:spMkLst>
            <pc:docMk/>
            <pc:sldMk cId="2833713264" sldId="262"/>
            <ac:spMk id="84" creationId="{CCFD93F4-AE0E-22DA-3A82-DDCC6F823104}"/>
          </ac:spMkLst>
        </pc:spChg>
        <pc:spChg chg="add del mod">
          <ac:chgData name="Công Nguyễn" userId="2bb69f501827e366" providerId="LiveId" clId="{4D992D6B-72F8-4156-900F-8F78C3CE45E4}" dt="2022-06-28T02:02:29.878" v="1339" actId="164"/>
          <ac:spMkLst>
            <pc:docMk/>
            <pc:sldMk cId="2833713264" sldId="262"/>
            <ac:spMk id="87" creationId="{109EA8A9-E0C1-534F-8ABE-5AE493D163C2}"/>
          </ac:spMkLst>
        </pc:spChg>
        <pc:spChg chg="add mod">
          <ac:chgData name="Công Nguyễn" userId="2bb69f501827e366" providerId="LiveId" clId="{4D992D6B-72F8-4156-900F-8F78C3CE45E4}" dt="2022-06-28T02:02:33.178" v="1340" actId="164"/>
          <ac:spMkLst>
            <pc:docMk/>
            <pc:sldMk cId="2833713264" sldId="262"/>
            <ac:spMk id="89" creationId="{B74D846E-1D76-DEF4-5603-8304000FB4C7}"/>
          </ac:spMkLst>
        </pc:spChg>
        <pc:spChg chg="add mod">
          <ac:chgData name="Công Nguyễn" userId="2bb69f501827e366" providerId="LiveId" clId="{4D992D6B-72F8-4156-900F-8F78C3CE45E4}" dt="2022-06-28T02:02:36.616" v="1341" actId="164"/>
          <ac:spMkLst>
            <pc:docMk/>
            <pc:sldMk cId="2833713264" sldId="262"/>
            <ac:spMk id="91" creationId="{3EB1E439-1B92-AE6E-23B9-A6AF8ECE85E2}"/>
          </ac:spMkLst>
        </pc:spChg>
        <pc:spChg chg="add mod ord">
          <ac:chgData name="Công Nguyễn" userId="2bb69f501827e366" providerId="LiveId" clId="{4D992D6B-72F8-4156-900F-8F78C3CE45E4}" dt="2022-06-28T02:08:55.491" v="1423" actId="166"/>
          <ac:spMkLst>
            <pc:docMk/>
            <pc:sldMk cId="2833713264" sldId="262"/>
            <ac:spMk id="93" creationId="{63BAC23B-8DE8-E27E-5ECC-F309BD360ABD}"/>
          </ac:spMkLst>
        </pc:spChg>
        <pc:spChg chg="add mod ord">
          <ac:chgData name="Công Nguyễn" userId="2bb69f501827e366" providerId="LiveId" clId="{4D992D6B-72F8-4156-900F-8F78C3CE45E4}" dt="2022-06-28T02:08:55.491" v="1423" actId="166"/>
          <ac:spMkLst>
            <pc:docMk/>
            <pc:sldMk cId="2833713264" sldId="262"/>
            <ac:spMk id="94" creationId="{94276336-B600-469F-C876-443308617AAD}"/>
          </ac:spMkLst>
        </pc:spChg>
        <pc:spChg chg="add mod ord">
          <ac:chgData name="Công Nguyễn" userId="2bb69f501827e366" providerId="LiveId" clId="{4D992D6B-72F8-4156-900F-8F78C3CE45E4}" dt="2022-06-28T02:08:55.491" v="1423" actId="166"/>
          <ac:spMkLst>
            <pc:docMk/>
            <pc:sldMk cId="2833713264" sldId="262"/>
            <ac:spMk id="95" creationId="{2C06C450-2269-83AF-005C-CDF540FA07A3}"/>
          </ac:spMkLst>
        </pc:spChg>
        <pc:spChg chg="add mod ord">
          <ac:chgData name="Công Nguyễn" userId="2bb69f501827e366" providerId="LiveId" clId="{4D992D6B-72F8-4156-900F-8F78C3CE45E4}" dt="2022-06-28T02:08:55.491" v="1423" actId="166"/>
          <ac:spMkLst>
            <pc:docMk/>
            <pc:sldMk cId="2833713264" sldId="262"/>
            <ac:spMk id="96" creationId="{5EC33A2A-E112-BCE0-E28A-39B852D597AB}"/>
          </ac:spMkLst>
        </pc:spChg>
        <pc:spChg chg="add mod ord">
          <ac:chgData name="Công Nguyễn" userId="2bb69f501827e366" providerId="LiveId" clId="{4D992D6B-72F8-4156-900F-8F78C3CE45E4}" dt="2022-06-28T02:09:28.532" v="1438" actId="1076"/>
          <ac:spMkLst>
            <pc:docMk/>
            <pc:sldMk cId="2833713264" sldId="262"/>
            <ac:spMk id="97" creationId="{4E8B2D65-B0BB-5C62-E9F9-04787EDA457E}"/>
          </ac:spMkLst>
        </pc:spChg>
        <pc:spChg chg="mod">
          <ac:chgData name="Công Nguyễn" userId="2bb69f501827e366" providerId="LiveId" clId="{4D992D6B-72F8-4156-900F-8F78C3CE45E4}" dt="2022-06-28T02:13:30.208" v="1491" actId="571"/>
          <ac:spMkLst>
            <pc:docMk/>
            <pc:sldMk cId="2833713264" sldId="262"/>
            <ac:spMk id="104" creationId="{781188F7-E602-E6C2-BA04-F881BF967159}"/>
          </ac:spMkLst>
        </pc:spChg>
        <pc:spChg chg="mod">
          <ac:chgData name="Công Nguyễn" userId="2bb69f501827e366" providerId="LiveId" clId="{4D992D6B-72F8-4156-900F-8F78C3CE45E4}" dt="2022-06-28T02:13:30.208" v="1491" actId="571"/>
          <ac:spMkLst>
            <pc:docMk/>
            <pc:sldMk cId="2833713264" sldId="262"/>
            <ac:spMk id="105" creationId="{6B9B298A-1C1B-2772-B9E2-15D0EE3BB919}"/>
          </ac:spMkLst>
        </pc:spChg>
        <pc:spChg chg="mod">
          <ac:chgData name="Công Nguyễn" userId="2bb69f501827e366" providerId="LiveId" clId="{4D992D6B-72F8-4156-900F-8F78C3CE45E4}" dt="2022-06-28T02:24:47.701" v="1614"/>
          <ac:spMkLst>
            <pc:docMk/>
            <pc:sldMk cId="2833713264" sldId="262"/>
            <ac:spMk id="112" creationId="{9DF0D4D3-6B22-611B-C58C-9A8B53152BEE}"/>
          </ac:spMkLst>
        </pc:spChg>
        <pc:spChg chg="mod">
          <ac:chgData name="Công Nguyễn" userId="2bb69f501827e366" providerId="LiveId" clId="{4D992D6B-72F8-4156-900F-8F78C3CE45E4}" dt="2022-06-28T02:24:47.701" v="1614"/>
          <ac:spMkLst>
            <pc:docMk/>
            <pc:sldMk cId="2833713264" sldId="262"/>
            <ac:spMk id="113" creationId="{E79CD0F1-0761-7282-D406-59D11F535975}"/>
          </ac:spMkLst>
        </pc:spChg>
        <pc:spChg chg="mod">
          <ac:chgData name="Công Nguyễn" userId="2bb69f501827e366" providerId="LiveId" clId="{4D992D6B-72F8-4156-900F-8F78C3CE45E4}" dt="2022-06-28T02:24:47.701" v="1614"/>
          <ac:spMkLst>
            <pc:docMk/>
            <pc:sldMk cId="2833713264" sldId="262"/>
            <ac:spMk id="114" creationId="{BF955D01-684E-870B-7C4D-5D8E80D70039}"/>
          </ac:spMkLst>
        </pc:spChg>
        <pc:spChg chg="add mod">
          <ac:chgData name="Công Nguyễn" userId="2bb69f501827e366" providerId="LiveId" clId="{4D992D6B-72F8-4156-900F-8F78C3CE45E4}" dt="2022-06-28T02:25:43.625" v="1630" actId="1076"/>
          <ac:spMkLst>
            <pc:docMk/>
            <pc:sldMk cId="2833713264" sldId="262"/>
            <ac:spMk id="118" creationId="{F83A94F1-E5BE-B10C-5C24-E617BEC26F30}"/>
          </ac:spMkLst>
        </pc:spChg>
        <pc:grpChg chg="add mod ord">
          <ac:chgData name="Công Nguyễn" userId="2bb69f501827e366" providerId="LiveId" clId="{4D992D6B-72F8-4156-900F-8F78C3CE45E4}" dt="2022-06-28T02:08:55.491" v="1423" actId="166"/>
          <ac:grpSpMkLst>
            <pc:docMk/>
            <pc:sldMk cId="2833713264" sldId="262"/>
            <ac:grpSpMk id="18" creationId="{F04DDEFF-D344-830C-A7D1-C04376317EC5}"/>
          </ac:grpSpMkLst>
        </pc:grpChg>
        <pc:grpChg chg="add mod ord">
          <ac:chgData name="Công Nguyễn" userId="2bb69f501827e366" providerId="LiveId" clId="{4D992D6B-72F8-4156-900F-8F78C3CE45E4}" dt="2022-06-28T02:08:55.491" v="1423" actId="166"/>
          <ac:grpSpMkLst>
            <pc:docMk/>
            <pc:sldMk cId="2833713264" sldId="262"/>
            <ac:grpSpMk id="19" creationId="{E49F21F5-6822-D512-D8EE-AE77CE8BBC89}"/>
          </ac:grpSpMkLst>
        </pc:grpChg>
        <pc:grpChg chg="add mod ord">
          <ac:chgData name="Công Nguyễn" userId="2bb69f501827e366" providerId="LiveId" clId="{4D992D6B-72F8-4156-900F-8F78C3CE45E4}" dt="2022-06-28T02:08:55.491" v="1423" actId="166"/>
          <ac:grpSpMkLst>
            <pc:docMk/>
            <pc:sldMk cId="2833713264" sldId="262"/>
            <ac:grpSpMk id="20" creationId="{5214E779-3D7D-CBBD-8597-0C7ED7AED61D}"/>
          </ac:grpSpMkLst>
        </pc:grpChg>
        <pc:grpChg chg="add mod ord">
          <ac:chgData name="Công Nguyễn" userId="2bb69f501827e366" providerId="LiveId" clId="{4D992D6B-72F8-4156-900F-8F78C3CE45E4}" dt="2022-06-28T02:08:55.491" v="1423" actId="166"/>
          <ac:grpSpMkLst>
            <pc:docMk/>
            <pc:sldMk cId="2833713264" sldId="262"/>
            <ac:grpSpMk id="21" creationId="{CA51EB78-9348-B6E8-48D7-82FAEBD79E82}"/>
          </ac:grpSpMkLst>
        </pc:grpChg>
        <pc:grpChg chg="mod">
          <ac:chgData name="Công Nguyễn" userId="2bb69f501827e366" providerId="LiveId" clId="{4D992D6B-72F8-4156-900F-8F78C3CE45E4}" dt="2022-06-28T01:58:57.008" v="1316" actId="1076"/>
          <ac:grpSpMkLst>
            <pc:docMk/>
            <pc:sldMk cId="2833713264" sldId="262"/>
            <ac:grpSpMk id="56" creationId="{54EBDE69-4AF3-EE72-46B9-01F3B141AE12}"/>
          </ac:grpSpMkLst>
        </pc:grpChg>
        <pc:grpChg chg="ord">
          <ac:chgData name="Công Nguyễn" userId="2bb69f501827e366" providerId="LiveId" clId="{4D992D6B-72F8-4156-900F-8F78C3CE45E4}" dt="2022-06-28T02:13:33.195" v="1492" actId="166"/>
          <ac:grpSpMkLst>
            <pc:docMk/>
            <pc:sldMk cId="2833713264" sldId="262"/>
            <ac:grpSpMk id="57" creationId="{190FC025-BD7B-086D-79CA-51D08E7C9BAD}"/>
          </ac:grpSpMkLst>
        </pc:grpChg>
        <pc:grpChg chg="ord">
          <ac:chgData name="Công Nguyễn" userId="2bb69f501827e366" providerId="LiveId" clId="{4D992D6B-72F8-4156-900F-8F78C3CE45E4}" dt="2022-06-28T02:25:46.719" v="1631" actId="166"/>
          <ac:grpSpMkLst>
            <pc:docMk/>
            <pc:sldMk cId="2833713264" sldId="262"/>
            <ac:grpSpMk id="58" creationId="{74764CDD-8DF8-C014-7824-08B96CBB907F}"/>
          </ac:grpSpMkLst>
        </pc:grpChg>
        <pc:grpChg chg="add mod">
          <ac:chgData name="Công Nguyễn" userId="2bb69f501827e366" providerId="LiveId" clId="{4D992D6B-72F8-4156-900F-8F78C3CE45E4}" dt="2022-06-28T02:13:30.208" v="1491" actId="571"/>
          <ac:grpSpMkLst>
            <pc:docMk/>
            <pc:sldMk cId="2833713264" sldId="262"/>
            <ac:grpSpMk id="102" creationId="{D0AD2BF9-2759-2163-8F49-4B441C875116}"/>
          </ac:grpSpMkLst>
        </pc:grpChg>
        <pc:grpChg chg="add mod">
          <ac:chgData name="Công Nguyễn" userId="2bb69f501827e366" providerId="LiveId" clId="{4D992D6B-72F8-4156-900F-8F78C3CE45E4}" dt="2022-06-28T02:25:33.789" v="1628" actId="1076"/>
          <ac:grpSpMkLst>
            <pc:docMk/>
            <pc:sldMk cId="2833713264" sldId="262"/>
            <ac:grpSpMk id="109" creationId="{79EC0665-770E-FF49-DC80-DDCE3C3F7D1A}"/>
          </ac:grpSpMkLst>
        </pc:grpChg>
        <pc:grpChg chg="mod">
          <ac:chgData name="Công Nguyễn" userId="2bb69f501827e366" providerId="LiveId" clId="{4D992D6B-72F8-4156-900F-8F78C3CE45E4}" dt="2022-06-28T02:24:47.701" v="1614"/>
          <ac:grpSpMkLst>
            <pc:docMk/>
            <pc:sldMk cId="2833713264" sldId="262"/>
            <ac:grpSpMk id="110" creationId="{430DA393-A915-F6A6-3857-66FEF0A1AB46}"/>
          </ac:grpSpMkLst>
        </pc:grpChg>
        <pc:picChg chg="add mod">
          <ac:chgData name="Công Nguyễn" userId="2bb69f501827e366" providerId="LiveId" clId="{4D992D6B-72F8-4156-900F-8F78C3CE45E4}" dt="2022-06-28T02:02:24.722" v="1338" actId="164"/>
          <ac:picMkLst>
            <pc:docMk/>
            <pc:sldMk cId="2833713264" sldId="262"/>
            <ac:picMk id="86" creationId="{71C259DD-A52C-1560-12C8-D619D4117377}"/>
          </ac:picMkLst>
        </pc:picChg>
        <pc:picChg chg="add del mod">
          <ac:chgData name="Công Nguyễn" userId="2bb69f501827e366" providerId="LiveId" clId="{4D992D6B-72F8-4156-900F-8F78C3CE45E4}" dt="2022-06-28T02:02:29.878" v="1339" actId="164"/>
          <ac:picMkLst>
            <pc:docMk/>
            <pc:sldMk cId="2833713264" sldId="262"/>
            <ac:picMk id="88" creationId="{2241E65A-29D6-D34B-60B7-626B69ED8437}"/>
          </ac:picMkLst>
        </pc:picChg>
        <pc:picChg chg="add mod">
          <ac:chgData name="Công Nguyễn" userId="2bb69f501827e366" providerId="LiveId" clId="{4D992D6B-72F8-4156-900F-8F78C3CE45E4}" dt="2022-06-28T02:02:33.178" v="1340" actId="164"/>
          <ac:picMkLst>
            <pc:docMk/>
            <pc:sldMk cId="2833713264" sldId="262"/>
            <ac:picMk id="90" creationId="{7732E2C7-4172-37F8-EC8F-A3177B3757FE}"/>
          </ac:picMkLst>
        </pc:picChg>
        <pc:picChg chg="add mod">
          <ac:chgData name="Công Nguyễn" userId="2bb69f501827e366" providerId="LiveId" clId="{4D992D6B-72F8-4156-900F-8F78C3CE45E4}" dt="2022-06-28T02:02:36.616" v="1341" actId="164"/>
          <ac:picMkLst>
            <pc:docMk/>
            <pc:sldMk cId="2833713264" sldId="262"/>
            <ac:picMk id="92" creationId="{EF033C54-EB25-0DA2-9D37-3F66B6220418}"/>
          </ac:picMkLst>
        </pc:picChg>
        <pc:picChg chg="add mod ord">
          <ac:chgData name="Công Nguyễn" userId="2bb69f501827e366" providerId="LiveId" clId="{4D992D6B-72F8-4156-900F-8F78C3CE45E4}" dt="2022-06-28T02:08:55.491" v="1423" actId="166"/>
          <ac:picMkLst>
            <pc:docMk/>
            <pc:sldMk cId="2833713264" sldId="262"/>
            <ac:picMk id="98" creationId="{126C78B5-5D7E-58BD-1C2F-B449A96F92D6}"/>
          </ac:picMkLst>
        </pc:picChg>
        <pc:picChg chg="add mod ord">
          <ac:chgData name="Công Nguyễn" userId="2bb69f501827e366" providerId="LiveId" clId="{4D992D6B-72F8-4156-900F-8F78C3CE45E4}" dt="2022-06-28T02:08:59.538" v="1425" actId="166"/>
          <ac:picMkLst>
            <pc:docMk/>
            <pc:sldMk cId="2833713264" sldId="262"/>
            <ac:picMk id="99" creationId="{39CBAF1F-80D8-A8CA-923B-FF0404BBFA32}"/>
          </ac:picMkLst>
        </pc:picChg>
        <pc:picChg chg="add mod">
          <ac:chgData name="Công Nguyễn" userId="2bb69f501827e366" providerId="LiveId" clId="{4D992D6B-72F8-4156-900F-8F78C3CE45E4}" dt="2022-06-28T02:09:43.200" v="1462" actId="207"/>
          <ac:picMkLst>
            <pc:docMk/>
            <pc:sldMk cId="2833713264" sldId="262"/>
            <ac:picMk id="100" creationId="{DCFE1D3B-6262-30B2-18BD-B77184FBEDBC}"/>
          </ac:picMkLst>
        </pc:picChg>
        <pc:picChg chg="add mod">
          <ac:chgData name="Công Nguyễn" userId="2bb69f501827e366" providerId="LiveId" clId="{4D992D6B-72F8-4156-900F-8F78C3CE45E4}" dt="2022-06-28T02:09:37.919" v="1447" actId="207"/>
          <ac:picMkLst>
            <pc:docMk/>
            <pc:sldMk cId="2833713264" sldId="262"/>
            <ac:picMk id="101" creationId="{7313034F-C690-3502-0DCC-D7EB47B34CFC}"/>
          </ac:picMkLst>
        </pc:picChg>
        <pc:picChg chg="mod">
          <ac:chgData name="Công Nguyễn" userId="2bb69f501827e366" providerId="LiveId" clId="{4D992D6B-72F8-4156-900F-8F78C3CE45E4}" dt="2022-06-28T02:24:47.701" v="1614"/>
          <ac:picMkLst>
            <pc:docMk/>
            <pc:sldMk cId="2833713264" sldId="262"/>
            <ac:picMk id="111" creationId="{E54340AF-C3FF-C866-D2F0-9EEE80B2641F}"/>
          </ac:picMkLst>
        </pc:picChg>
        <pc:picChg chg="add mod">
          <ac:chgData name="Công Nguyễn" userId="2bb69f501827e366" providerId="LiveId" clId="{4D992D6B-72F8-4156-900F-8F78C3CE45E4}" dt="2022-06-28T02:25:19.333" v="1624" actId="1076"/>
          <ac:picMkLst>
            <pc:docMk/>
            <pc:sldMk cId="2833713264" sldId="262"/>
            <ac:picMk id="115" creationId="{5149B762-78FA-909C-CC04-F6F6A5400CF8}"/>
          </ac:picMkLst>
        </pc:picChg>
        <pc:picChg chg="add mod">
          <ac:chgData name="Công Nguyễn" userId="2bb69f501827e366" providerId="LiveId" clId="{4D992D6B-72F8-4156-900F-8F78C3CE45E4}" dt="2022-06-28T02:25:11.484" v="1621" actId="1076"/>
          <ac:picMkLst>
            <pc:docMk/>
            <pc:sldMk cId="2833713264" sldId="262"/>
            <ac:picMk id="116" creationId="{DBA3D173-76B5-E4DF-A463-1FE83CF86BDA}"/>
          </ac:picMkLst>
        </pc:picChg>
        <pc:picChg chg="add mod">
          <ac:chgData name="Công Nguyễn" userId="2bb69f501827e366" providerId="LiveId" clId="{4D992D6B-72F8-4156-900F-8F78C3CE45E4}" dt="2022-06-28T02:25:05.231" v="1617" actId="688"/>
          <ac:picMkLst>
            <pc:docMk/>
            <pc:sldMk cId="2833713264" sldId="262"/>
            <ac:picMk id="117" creationId="{C356949E-A0C4-A20B-1AD3-2CE5981CD381}"/>
          </ac:picMkLst>
        </pc:picChg>
        <pc:picChg chg="add mod">
          <ac:chgData name="Công Nguyễn" userId="2bb69f501827e366" providerId="LiveId" clId="{4D992D6B-72F8-4156-900F-8F78C3CE45E4}" dt="2022-06-28T02:25:37.747" v="1629" actId="1076"/>
          <ac:picMkLst>
            <pc:docMk/>
            <pc:sldMk cId="2833713264" sldId="262"/>
            <ac:picMk id="119" creationId="{9354F892-68FE-D23A-59C1-126F6D2D5605}"/>
          </ac:picMkLst>
        </pc:picChg>
      </pc:sldChg>
      <pc:sldChg chg="addSp delSp modSp add mod modAnim">
        <pc:chgData name="Công Nguyễn" userId="2bb69f501827e366" providerId="LiveId" clId="{4D992D6B-72F8-4156-900F-8F78C3CE45E4}" dt="2022-06-28T02:32:07.853" v="1748" actId="167"/>
        <pc:sldMkLst>
          <pc:docMk/>
          <pc:sldMk cId="1370904564" sldId="263"/>
        </pc:sldMkLst>
        <pc:spChg chg="add mod">
          <ac:chgData name="Công Nguyễn" userId="2bb69f501827e366" providerId="LiveId" clId="{4D992D6B-72F8-4156-900F-8F78C3CE45E4}" dt="2022-06-28T02:18:53.697" v="1520" actId="164"/>
          <ac:spMkLst>
            <pc:docMk/>
            <pc:sldMk cId="1370904564" sldId="263"/>
            <ac:spMk id="2" creationId="{5C50D934-6121-B714-1F09-326827A056F4}"/>
          </ac:spMkLst>
        </pc:spChg>
        <pc:spChg chg="add mod">
          <ac:chgData name="Công Nguyễn" userId="2bb69f501827e366" providerId="LiveId" clId="{4D992D6B-72F8-4156-900F-8F78C3CE45E4}" dt="2022-06-28T02:24:06.428" v="1609" actId="18654"/>
          <ac:spMkLst>
            <pc:docMk/>
            <pc:sldMk cId="1370904564" sldId="263"/>
            <ac:spMk id="3" creationId="{E8AC4877-CDBA-209E-7474-77D70C1A6972}"/>
          </ac:spMkLst>
        </pc:spChg>
        <pc:spChg chg="add mod">
          <ac:chgData name="Công Nguyễn" userId="2bb69f501827e366" providerId="LiveId" clId="{4D992D6B-72F8-4156-900F-8F78C3CE45E4}" dt="2022-06-28T02:20:14.525" v="1577" actId="164"/>
          <ac:spMkLst>
            <pc:docMk/>
            <pc:sldMk cId="1370904564" sldId="263"/>
            <ac:spMk id="24" creationId="{64E2F8E4-6266-FFE1-6FF8-69598A460CBA}"/>
          </ac:spMkLst>
        </pc:spChg>
        <pc:spChg chg="add mod">
          <ac:chgData name="Công Nguyễn" userId="2bb69f501827e366" providerId="LiveId" clId="{4D992D6B-72F8-4156-900F-8F78C3CE45E4}" dt="2022-06-28T02:24:30.632" v="1611" actId="1076"/>
          <ac:spMkLst>
            <pc:docMk/>
            <pc:sldMk cId="1370904564" sldId="263"/>
            <ac:spMk id="112" creationId="{123425EB-1049-DFE4-8746-00521774AFFF}"/>
          </ac:spMkLst>
        </pc:spChg>
        <pc:spChg chg="add mod">
          <ac:chgData name="Công Nguyễn" userId="2bb69f501827e366" providerId="LiveId" clId="{4D992D6B-72F8-4156-900F-8F78C3CE45E4}" dt="2022-06-28T02:27:54.695" v="1667" actId="1076"/>
          <ac:spMkLst>
            <pc:docMk/>
            <pc:sldMk cId="1370904564" sldId="263"/>
            <ac:spMk id="113" creationId="{953E32E9-7706-82C7-B3CA-D9E8ADD16D17}"/>
          </ac:spMkLst>
        </pc:spChg>
        <pc:spChg chg="add mod">
          <ac:chgData name="Công Nguyễn" userId="2bb69f501827e366" providerId="LiveId" clId="{4D992D6B-72F8-4156-900F-8F78C3CE45E4}" dt="2022-06-28T02:28:00.028" v="1669" actId="1076"/>
          <ac:spMkLst>
            <pc:docMk/>
            <pc:sldMk cId="1370904564" sldId="263"/>
            <ac:spMk id="114" creationId="{1771F796-546D-86EB-A6C5-816289252131}"/>
          </ac:spMkLst>
        </pc:spChg>
        <pc:spChg chg="add mod">
          <ac:chgData name="Công Nguyễn" userId="2bb69f501827e366" providerId="LiveId" clId="{4D992D6B-72F8-4156-900F-8F78C3CE45E4}" dt="2022-06-28T02:27:58.456" v="1668" actId="1076"/>
          <ac:spMkLst>
            <pc:docMk/>
            <pc:sldMk cId="1370904564" sldId="263"/>
            <ac:spMk id="115" creationId="{438960DC-C494-4397-1692-BAB86D719229}"/>
          </ac:spMkLst>
        </pc:spChg>
        <pc:spChg chg="add mod ord">
          <ac:chgData name="Công Nguyễn" userId="2bb69f501827e366" providerId="LiveId" clId="{4D992D6B-72F8-4156-900F-8F78C3CE45E4}" dt="2022-06-28T02:31:32.801" v="1740" actId="167"/>
          <ac:spMkLst>
            <pc:docMk/>
            <pc:sldMk cId="1370904564" sldId="263"/>
            <ac:spMk id="116" creationId="{23B8017F-8575-9522-7566-77955D39DECD}"/>
          </ac:spMkLst>
        </pc:spChg>
        <pc:spChg chg="add mod ord">
          <ac:chgData name="Công Nguyễn" userId="2bb69f501827e366" providerId="LiveId" clId="{4D992D6B-72F8-4156-900F-8F78C3CE45E4}" dt="2022-06-28T02:31:32.801" v="1740" actId="167"/>
          <ac:spMkLst>
            <pc:docMk/>
            <pc:sldMk cId="1370904564" sldId="263"/>
            <ac:spMk id="117" creationId="{B58B4412-31BA-4C10-6D04-D305C71282CC}"/>
          </ac:spMkLst>
        </pc:spChg>
        <pc:spChg chg="mod">
          <ac:chgData name="Công Nguyễn" userId="2bb69f501827e366" providerId="LiveId" clId="{4D992D6B-72F8-4156-900F-8F78C3CE45E4}" dt="2022-06-28T02:31:58.697" v="1744"/>
          <ac:spMkLst>
            <pc:docMk/>
            <pc:sldMk cId="1370904564" sldId="263"/>
            <ac:spMk id="119" creationId="{DE159B74-F2A3-ECC3-D5A6-FDD221696C99}"/>
          </ac:spMkLst>
        </pc:spChg>
        <pc:spChg chg="mod">
          <ac:chgData name="Công Nguyễn" userId="2bb69f501827e366" providerId="LiveId" clId="{4D992D6B-72F8-4156-900F-8F78C3CE45E4}" dt="2022-06-28T02:31:58.697" v="1744"/>
          <ac:spMkLst>
            <pc:docMk/>
            <pc:sldMk cId="1370904564" sldId="263"/>
            <ac:spMk id="121" creationId="{D8E2010D-947E-D676-9FF1-085E7C5104B8}"/>
          </ac:spMkLst>
        </pc:spChg>
        <pc:spChg chg="mod">
          <ac:chgData name="Công Nguyễn" userId="2bb69f501827e366" providerId="LiveId" clId="{4D992D6B-72F8-4156-900F-8F78C3CE45E4}" dt="2022-06-28T02:31:58.697" v="1744"/>
          <ac:spMkLst>
            <pc:docMk/>
            <pc:sldMk cId="1370904564" sldId="263"/>
            <ac:spMk id="122" creationId="{9A6F4DB6-003D-AA44-EE06-652CE0EE1597}"/>
          </ac:spMkLst>
        </pc:spChg>
        <pc:spChg chg="mod">
          <ac:chgData name="Công Nguyễn" userId="2bb69f501827e366" providerId="LiveId" clId="{4D992D6B-72F8-4156-900F-8F78C3CE45E4}" dt="2022-06-28T02:31:58.697" v="1744"/>
          <ac:spMkLst>
            <pc:docMk/>
            <pc:sldMk cId="1370904564" sldId="263"/>
            <ac:spMk id="123" creationId="{DA3D888F-1FCB-347A-F3F6-178BF7BCA027}"/>
          </ac:spMkLst>
        </pc:spChg>
        <pc:spChg chg="mod">
          <ac:chgData name="Công Nguyễn" userId="2bb69f501827e366" providerId="LiveId" clId="{4D992D6B-72F8-4156-900F-8F78C3CE45E4}" dt="2022-06-28T02:31:58.697" v="1744"/>
          <ac:spMkLst>
            <pc:docMk/>
            <pc:sldMk cId="1370904564" sldId="263"/>
            <ac:spMk id="124" creationId="{98A182BD-E207-3AB8-BA2F-A82FF4B5C85E}"/>
          </ac:spMkLst>
        </pc:spChg>
        <pc:spChg chg="mod">
          <ac:chgData name="Công Nguyễn" userId="2bb69f501827e366" providerId="LiveId" clId="{4D992D6B-72F8-4156-900F-8F78C3CE45E4}" dt="2022-06-28T02:31:58.697" v="1744"/>
          <ac:spMkLst>
            <pc:docMk/>
            <pc:sldMk cId="1370904564" sldId="263"/>
            <ac:spMk id="125" creationId="{10764F68-8EB9-63A2-645C-66F1F2BFD52E}"/>
          </ac:spMkLst>
        </pc:spChg>
        <pc:spChg chg="mod">
          <ac:chgData name="Công Nguyễn" userId="2bb69f501827e366" providerId="LiveId" clId="{4D992D6B-72F8-4156-900F-8F78C3CE45E4}" dt="2022-06-28T02:31:58.697" v="1744"/>
          <ac:spMkLst>
            <pc:docMk/>
            <pc:sldMk cId="1370904564" sldId="263"/>
            <ac:spMk id="126" creationId="{351FA1F3-0C41-BBFE-95C5-0FEC495B56D4}"/>
          </ac:spMkLst>
        </pc:spChg>
        <pc:spChg chg="mod">
          <ac:chgData name="Công Nguyễn" userId="2bb69f501827e366" providerId="LiveId" clId="{4D992D6B-72F8-4156-900F-8F78C3CE45E4}" dt="2022-06-28T02:31:58.697" v="1744"/>
          <ac:spMkLst>
            <pc:docMk/>
            <pc:sldMk cId="1370904564" sldId="263"/>
            <ac:spMk id="128" creationId="{D8A5E042-D215-7262-18AA-AE1D12FD9E77}"/>
          </ac:spMkLst>
        </pc:spChg>
        <pc:spChg chg="mod">
          <ac:chgData name="Công Nguyễn" userId="2bb69f501827e366" providerId="LiveId" clId="{4D992D6B-72F8-4156-900F-8F78C3CE45E4}" dt="2022-06-28T02:31:58.697" v="1744"/>
          <ac:spMkLst>
            <pc:docMk/>
            <pc:sldMk cId="1370904564" sldId="263"/>
            <ac:spMk id="129" creationId="{DD2A4196-0F57-B2F0-E248-5D87F29EC1B3}"/>
          </ac:spMkLst>
        </pc:spChg>
        <pc:spChg chg="mod">
          <ac:chgData name="Công Nguyễn" userId="2bb69f501827e366" providerId="LiveId" clId="{4D992D6B-72F8-4156-900F-8F78C3CE45E4}" dt="2022-06-28T02:31:58.697" v="1744"/>
          <ac:spMkLst>
            <pc:docMk/>
            <pc:sldMk cId="1370904564" sldId="263"/>
            <ac:spMk id="130" creationId="{A3D6090D-FD40-A468-3407-7B616824BC23}"/>
          </ac:spMkLst>
        </pc:spChg>
        <pc:spChg chg="mod">
          <ac:chgData name="Công Nguyễn" userId="2bb69f501827e366" providerId="LiveId" clId="{4D992D6B-72F8-4156-900F-8F78C3CE45E4}" dt="2022-06-28T02:31:58.697" v="1744"/>
          <ac:spMkLst>
            <pc:docMk/>
            <pc:sldMk cId="1370904564" sldId="263"/>
            <ac:spMk id="131" creationId="{587B86FB-4E3E-8FB1-7E03-B8D6C08B52B7}"/>
          </ac:spMkLst>
        </pc:spChg>
        <pc:spChg chg="mod">
          <ac:chgData name="Công Nguyễn" userId="2bb69f501827e366" providerId="LiveId" clId="{4D992D6B-72F8-4156-900F-8F78C3CE45E4}" dt="2022-06-28T02:31:58.697" v="1744"/>
          <ac:spMkLst>
            <pc:docMk/>
            <pc:sldMk cId="1370904564" sldId="263"/>
            <ac:spMk id="132" creationId="{9DB16187-0191-AB12-7D04-E408E329585E}"/>
          </ac:spMkLst>
        </pc:spChg>
        <pc:spChg chg="mod">
          <ac:chgData name="Công Nguyễn" userId="2bb69f501827e366" providerId="LiveId" clId="{4D992D6B-72F8-4156-900F-8F78C3CE45E4}" dt="2022-06-28T02:31:58.697" v="1744"/>
          <ac:spMkLst>
            <pc:docMk/>
            <pc:sldMk cId="1370904564" sldId="263"/>
            <ac:spMk id="133" creationId="{288F5888-22F8-397B-9F23-2A69564797AD}"/>
          </ac:spMkLst>
        </pc:spChg>
        <pc:spChg chg="mod">
          <ac:chgData name="Công Nguyễn" userId="2bb69f501827e366" providerId="LiveId" clId="{4D992D6B-72F8-4156-900F-8F78C3CE45E4}" dt="2022-06-28T02:31:58.697" v="1744"/>
          <ac:spMkLst>
            <pc:docMk/>
            <pc:sldMk cId="1370904564" sldId="263"/>
            <ac:spMk id="134" creationId="{6944E2B4-20BA-29B7-5DF2-636A5CEFB77E}"/>
          </ac:spMkLst>
        </pc:spChg>
        <pc:grpChg chg="add mod">
          <ac:chgData name="Công Nguyễn" userId="2bb69f501827e366" providerId="LiveId" clId="{4D992D6B-72F8-4156-900F-8F78C3CE45E4}" dt="2022-06-28T02:20:14.525" v="1577" actId="164"/>
          <ac:grpSpMkLst>
            <pc:docMk/>
            <pc:sldMk cId="1370904564" sldId="263"/>
            <ac:grpSpMk id="23" creationId="{3F5A2566-BCAA-3BED-A097-A4E637272DCD}"/>
          </ac:grpSpMkLst>
        </pc:grpChg>
        <pc:grpChg chg="add mod">
          <ac:chgData name="Công Nguyễn" userId="2bb69f501827e366" providerId="LiveId" clId="{4D992D6B-72F8-4156-900F-8F78C3CE45E4}" dt="2022-06-28T02:20:14.525" v="1577" actId="164"/>
          <ac:grpSpMkLst>
            <pc:docMk/>
            <pc:sldMk cId="1370904564" sldId="263"/>
            <ac:grpSpMk id="47" creationId="{6FDC1CFD-8FC9-813A-E662-09CB001F7D26}"/>
          </ac:grpSpMkLst>
        </pc:grpChg>
        <pc:grpChg chg="mod">
          <ac:chgData name="Công Nguyễn" userId="2bb69f501827e366" providerId="LiveId" clId="{4D992D6B-72F8-4156-900F-8F78C3CE45E4}" dt="2022-06-28T02:13:54.984" v="1495" actId="1076"/>
          <ac:grpSpMkLst>
            <pc:docMk/>
            <pc:sldMk cId="1370904564" sldId="263"/>
            <ac:grpSpMk id="57" creationId="{190FC025-BD7B-086D-79CA-51D08E7C9BAD}"/>
          </ac:grpSpMkLst>
        </pc:grpChg>
        <pc:grpChg chg="ord">
          <ac:chgData name="Công Nguyễn" userId="2bb69f501827e366" providerId="LiveId" clId="{4D992D6B-72F8-4156-900F-8F78C3CE45E4}" dt="2022-06-28T02:24:36.607" v="1613" actId="166"/>
          <ac:grpSpMkLst>
            <pc:docMk/>
            <pc:sldMk cId="1370904564" sldId="263"/>
            <ac:grpSpMk id="58" creationId="{74764CDD-8DF8-C014-7824-08B96CBB907F}"/>
          </ac:grpSpMkLst>
        </pc:grpChg>
        <pc:grpChg chg="add mod ord">
          <ac:chgData name="Công Nguyễn" userId="2bb69f501827e366" providerId="LiveId" clId="{4D992D6B-72F8-4156-900F-8F78C3CE45E4}" dt="2022-06-28T02:32:07.853" v="1748" actId="167"/>
          <ac:grpSpMkLst>
            <pc:docMk/>
            <pc:sldMk cId="1370904564" sldId="263"/>
            <ac:grpSpMk id="118" creationId="{5F1897B4-1354-FE84-D0EA-D350650D46A4}"/>
          </ac:grpSpMkLst>
        </pc:grpChg>
        <pc:grpChg chg="add mod ord">
          <ac:chgData name="Công Nguyễn" userId="2bb69f501827e366" providerId="LiveId" clId="{4D992D6B-72F8-4156-900F-8F78C3CE45E4}" dt="2022-06-28T02:32:07.853" v="1748" actId="167"/>
          <ac:grpSpMkLst>
            <pc:docMk/>
            <pc:sldMk cId="1370904564" sldId="263"/>
            <ac:grpSpMk id="127" creationId="{5353E152-C69D-92F2-EABB-BA3D5AB55B18}"/>
          </ac:grpSpMkLst>
        </pc:grpChg>
        <pc:picChg chg="add mod">
          <ac:chgData name="Công Nguyễn" userId="2bb69f501827e366" providerId="LiveId" clId="{4D992D6B-72F8-4156-900F-8F78C3CE45E4}" dt="2022-06-28T02:20:14.525" v="1577" actId="164"/>
          <ac:picMkLst>
            <pc:docMk/>
            <pc:sldMk cId="1370904564" sldId="263"/>
            <ac:picMk id="102" creationId="{E30E6CC5-49B7-A889-A6FF-D39184E3CCF2}"/>
          </ac:picMkLst>
        </pc:picChg>
        <pc:picChg chg="add mod ord">
          <ac:chgData name="Công Nguyễn" userId="2bb69f501827e366" providerId="LiveId" clId="{4D992D6B-72F8-4156-900F-8F78C3CE45E4}" dt="2022-06-28T02:24:33.452" v="1612" actId="166"/>
          <ac:picMkLst>
            <pc:docMk/>
            <pc:sldMk cId="1370904564" sldId="263"/>
            <ac:picMk id="104" creationId="{9595E8ED-509E-A444-9425-C63203CB0464}"/>
          </ac:picMkLst>
        </pc:picChg>
        <pc:picChg chg="add mod">
          <ac:chgData name="Công Nguyễn" userId="2bb69f501827e366" providerId="LiveId" clId="{4D992D6B-72F8-4156-900F-8F78C3CE45E4}" dt="2022-06-28T02:22:17.746" v="1593" actId="1076"/>
          <ac:picMkLst>
            <pc:docMk/>
            <pc:sldMk cId="1370904564" sldId="263"/>
            <ac:picMk id="105" creationId="{17732B13-48CF-0DDE-A108-C924DD66AB41}"/>
          </ac:picMkLst>
        </pc:picChg>
        <pc:picChg chg="add mod">
          <ac:chgData name="Công Nguyễn" userId="2bb69f501827e366" providerId="LiveId" clId="{4D992D6B-72F8-4156-900F-8F78C3CE45E4}" dt="2022-06-28T02:22:36.933" v="1599" actId="14100"/>
          <ac:picMkLst>
            <pc:docMk/>
            <pc:sldMk cId="1370904564" sldId="263"/>
            <ac:picMk id="109" creationId="{B552B798-A031-27E4-9155-F3A12D94EA5F}"/>
          </ac:picMkLst>
        </pc:picChg>
        <pc:picChg chg="add del mod">
          <ac:chgData name="Công Nguyễn" userId="2bb69f501827e366" providerId="LiveId" clId="{4D992D6B-72F8-4156-900F-8F78C3CE45E4}" dt="2022-06-28T02:26:12.696" v="1632" actId="478"/>
          <ac:picMkLst>
            <pc:docMk/>
            <pc:sldMk cId="1370904564" sldId="263"/>
            <ac:picMk id="110" creationId="{42C8098A-EB18-C792-4C99-EDAD41B74FC4}"/>
          </ac:picMkLst>
        </pc:picChg>
        <pc:picChg chg="add mod">
          <ac:chgData name="Công Nguyễn" userId="2bb69f501827e366" providerId="LiveId" clId="{4D992D6B-72F8-4156-900F-8F78C3CE45E4}" dt="2022-06-28T02:22:54.883" v="1605" actId="1076"/>
          <ac:picMkLst>
            <pc:docMk/>
            <pc:sldMk cId="1370904564" sldId="263"/>
            <ac:picMk id="111" creationId="{A4083ACA-F0A6-C329-5C91-600200B2819E}"/>
          </ac:picMkLst>
        </pc:picChg>
      </pc:sldChg>
      <pc:sldChg chg="addSp delSp modSp add del mod modAnim">
        <pc:chgData name="Công Nguyễn" userId="2bb69f501827e366" providerId="LiveId" clId="{4D992D6B-72F8-4156-900F-8F78C3CE45E4}" dt="2022-06-28T02:35:34.625" v="1779" actId="47"/>
        <pc:sldMkLst>
          <pc:docMk/>
          <pc:sldMk cId="2142931637" sldId="264"/>
        </pc:sldMkLst>
        <pc:spChg chg="mod">
          <ac:chgData name="Công Nguyễn" userId="2bb69f501827e366" providerId="LiveId" clId="{4D992D6B-72F8-4156-900F-8F78C3CE45E4}" dt="2022-06-28T02:28:45.799" v="1675" actId="1076"/>
          <ac:spMkLst>
            <pc:docMk/>
            <pc:sldMk cId="2142931637" sldId="264"/>
            <ac:spMk id="22" creationId="{73D28F5D-76D5-0391-0F05-5141262CB511}"/>
          </ac:spMkLst>
        </pc:spChg>
        <pc:spChg chg="add mod ord">
          <ac:chgData name="Công Nguyễn" userId="2bb69f501827e366" providerId="LiveId" clId="{4D992D6B-72F8-4156-900F-8F78C3CE45E4}" dt="2022-06-28T02:31:27.020" v="1739" actId="167"/>
          <ac:spMkLst>
            <pc:docMk/>
            <pc:sldMk cId="2142931637" sldId="264"/>
            <ac:spMk id="48" creationId="{CE00F00E-4CE7-719F-6DA9-B9D2C9D4BE10}"/>
          </ac:spMkLst>
        </pc:spChg>
        <pc:spChg chg="mod">
          <ac:chgData name="Công Nguyễn" userId="2bb69f501827e366" providerId="LiveId" clId="{4D992D6B-72F8-4156-900F-8F78C3CE45E4}" dt="2022-06-28T02:28:45.799" v="1675" actId="1076"/>
          <ac:spMkLst>
            <pc:docMk/>
            <pc:sldMk cId="2142931637" sldId="264"/>
            <ac:spMk id="71" creationId="{927510DD-6E33-5193-A49D-313453A11BE6}"/>
          </ac:spMkLst>
        </pc:spChg>
        <pc:spChg chg="mod">
          <ac:chgData name="Công Nguyễn" userId="2bb69f501827e366" providerId="LiveId" clId="{4D992D6B-72F8-4156-900F-8F78C3CE45E4}" dt="2022-06-28T02:28:45.799" v="1675" actId="1076"/>
          <ac:spMkLst>
            <pc:docMk/>
            <pc:sldMk cId="2142931637" sldId="264"/>
            <ac:spMk id="77" creationId="{6CB84CFB-8855-A939-8482-B9D75BCD9CCB}"/>
          </ac:spMkLst>
        </pc:spChg>
        <pc:spChg chg="mod">
          <ac:chgData name="Công Nguyễn" userId="2bb69f501827e366" providerId="LiveId" clId="{4D992D6B-72F8-4156-900F-8F78C3CE45E4}" dt="2022-06-28T02:28:45.799" v="1675" actId="1076"/>
          <ac:spMkLst>
            <pc:docMk/>
            <pc:sldMk cId="2142931637" sldId="264"/>
            <ac:spMk id="93" creationId="{63BAC23B-8DE8-E27E-5ECC-F309BD360ABD}"/>
          </ac:spMkLst>
        </pc:spChg>
        <pc:spChg chg="mod">
          <ac:chgData name="Công Nguyễn" userId="2bb69f501827e366" providerId="LiveId" clId="{4D992D6B-72F8-4156-900F-8F78C3CE45E4}" dt="2022-06-28T02:28:45.799" v="1675" actId="1076"/>
          <ac:spMkLst>
            <pc:docMk/>
            <pc:sldMk cId="2142931637" sldId="264"/>
            <ac:spMk id="94" creationId="{94276336-B600-469F-C876-443308617AAD}"/>
          </ac:spMkLst>
        </pc:spChg>
        <pc:spChg chg="mod">
          <ac:chgData name="Công Nguyễn" userId="2bb69f501827e366" providerId="LiveId" clId="{4D992D6B-72F8-4156-900F-8F78C3CE45E4}" dt="2022-06-28T02:28:45.799" v="1675" actId="1076"/>
          <ac:spMkLst>
            <pc:docMk/>
            <pc:sldMk cId="2142931637" sldId="264"/>
            <ac:spMk id="95" creationId="{2C06C450-2269-83AF-005C-CDF540FA07A3}"/>
          </ac:spMkLst>
        </pc:spChg>
        <pc:spChg chg="mod">
          <ac:chgData name="Công Nguyễn" userId="2bb69f501827e366" providerId="LiveId" clId="{4D992D6B-72F8-4156-900F-8F78C3CE45E4}" dt="2022-06-28T02:28:45.799" v="1675" actId="1076"/>
          <ac:spMkLst>
            <pc:docMk/>
            <pc:sldMk cId="2142931637" sldId="264"/>
            <ac:spMk id="96" creationId="{5EC33A2A-E112-BCE0-E28A-39B852D597AB}"/>
          </ac:spMkLst>
        </pc:spChg>
        <pc:spChg chg="mod">
          <ac:chgData name="Công Nguyễn" userId="2bb69f501827e366" providerId="LiveId" clId="{4D992D6B-72F8-4156-900F-8F78C3CE45E4}" dt="2022-06-28T02:28:45.799" v="1675" actId="1076"/>
          <ac:spMkLst>
            <pc:docMk/>
            <pc:sldMk cId="2142931637" sldId="264"/>
            <ac:spMk id="97" creationId="{4E8B2D65-B0BB-5C62-E9F9-04787EDA457E}"/>
          </ac:spMkLst>
        </pc:spChg>
        <pc:spChg chg="mod">
          <ac:chgData name="Công Nguyễn" userId="2bb69f501827e366" providerId="LiveId" clId="{4D992D6B-72F8-4156-900F-8F78C3CE45E4}" dt="2022-06-28T02:28:45.799" v="1675" actId="1076"/>
          <ac:spMkLst>
            <pc:docMk/>
            <pc:sldMk cId="2142931637" sldId="264"/>
            <ac:spMk id="103" creationId="{EEE05937-CA6C-B0CF-C99D-19E711D00EF6}"/>
          </ac:spMkLst>
        </pc:spChg>
        <pc:spChg chg="mod">
          <ac:chgData name="Công Nguyễn" userId="2bb69f501827e366" providerId="LiveId" clId="{4D992D6B-72F8-4156-900F-8F78C3CE45E4}" dt="2022-06-28T02:28:45.799" v="1675" actId="1076"/>
          <ac:spMkLst>
            <pc:docMk/>
            <pc:sldMk cId="2142931637" sldId="264"/>
            <ac:spMk id="106" creationId="{AED88B38-B569-40A6-15C7-EBA54F151FD2}"/>
          </ac:spMkLst>
        </pc:spChg>
        <pc:spChg chg="mod">
          <ac:chgData name="Công Nguyễn" userId="2bb69f501827e366" providerId="LiveId" clId="{4D992D6B-72F8-4156-900F-8F78C3CE45E4}" dt="2022-06-28T02:28:45.799" v="1675" actId="1076"/>
          <ac:spMkLst>
            <pc:docMk/>
            <pc:sldMk cId="2142931637" sldId="264"/>
            <ac:spMk id="107" creationId="{61E0E72E-3635-6D3A-E720-51B4AEA3E255}"/>
          </ac:spMkLst>
        </pc:spChg>
        <pc:spChg chg="add mod">
          <ac:chgData name="Công Nguyễn" userId="2bb69f501827e366" providerId="LiveId" clId="{4D992D6B-72F8-4156-900F-8F78C3CE45E4}" dt="2022-06-28T02:34:54.505" v="1773" actId="1076"/>
          <ac:spMkLst>
            <pc:docMk/>
            <pc:sldMk cId="2142931637" sldId="264"/>
            <ac:spMk id="110" creationId="{15A165CF-74E9-AA6C-4BC0-8542C3D4AD26}"/>
          </ac:spMkLst>
        </pc:spChg>
        <pc:spChg chg="mod">
          <ac:chgData name="Công Nguyễn" userId="2bb69f501827e366" providerId="LiveId" clId="{4D992D6B-72F8-4156-900F-8F78C3CE45E4}" dt="2022-06-28T02:28:45.799" v="1675" actId="1076"/>
          <ac:spMkLst>
            <pc:docMk/>
            <pc:sldMk cId="2142931637" sldId="264"/>
            <ac:spMk id="112" creationId="{123425EB-1049-DFE4-8746-00521774AFFF}"/>
          </ac:spMkLst>
        </pc:spChg>
        <pc:spChg chg="add mod">
          <ac:chgData name="Công Nguyễn" userId="2bb69f501827e366" providerId="LiveId" clId="{4D992D6B-72F8-4156-900F-8F78C3CE45E4}" dt="2022-06-28T02:34:54.505" v="1773" actId="1076"/>
          <ac:spMkLst>
            <pc:docMk/>
            <pc:sldMk cId="2142931637" sldId="264"/>
            <ac:spMk id="113" creationId="{872F8934-4018-C76E-5938-2D8AB7F68F33}"/>
          </ac:spMkLst>
        </pc:spChg>
        <pc:spChg chg="add mod">
          <ac:chgData name="Công Nguyễn" userId="2bb69f501827e366" providerId="LiveId" clId="{4D992D6B-72F8-4156-900F-8F78C3CE45E4}" dt="2022-06-28T02:34:54.505" v="1773" actId="1076"/>
          <ac:spMkLst>
            <pc:docMk/>
            <pc:sldMk cId="2142931637" sldId="264"/>
            <ac:spMk id="114" creationId="{CA930F60-55CD-0857-8E57-4906C73F49DA}"/>
          </ac:spMkLst>
        </pc:spChg>
        <pc:spChg chg="mod">
          <ac:chgData name="Công Nguyễn" userId="2bb69f501827e366" providerId="LiveId" clId="{4D992D6B-72F8-4156-900F-8F78C3CE45E4}" dt="2022-06-28T02:28:51.184" v="1677" actId="571"/>
          <ac:spMkLst>
            <pc:docMk/>
            <pc:sldMk cId="2142931637" sldId="264"/>
            <ac:spMk id="116" creationId="{0502F61A-454F-E6D7-FB91-BB4377256839}"/>
          </ac:spMkLst>
        </pc:spChg>
        <pc:spChg chg="mod">
          <ac:chgData name="Công Nguyễn" userId="2bb69f501827e366" providerId="LiveId" clId="{4D992D6B-72F8-4156-900F-8F78C3CE45E4}" dt="2022-06-28T02:28:51.184" v="1677" actId="571"/>
          <ac:spMkLst>
            <pc:docMk/>
            <pc:sldMk cId="2142931637" sldId="264"/>
            <ac:spMk id="117" creationId="{59761119-4CD2-FCDB-239F-20510002D984}"/>
          </ac:spMkLst>
        </pc:spChg>
        <pc:spChg chg="mod">
          <ac:chgData name="Công Nguyễn" userId="2bb69f501827e366" providerId="LiveId" clId="{4D992D6B-72F8-4156-900F-8F78C3CE45E4}" dt="2022-06-28T02:28:51.184" v="1677" actId="571"/>
          <ac:spMkLst>
            <pc:docMk/>
            <pc:sldMk cId="2142931637" sldId="264"/>
            <ac:spMk id="118" creationId="{4FE1CBBA-EFCC-07E0-19E2-D73FB4DAE2D3}"/>
          </ac:spMkLst>
        </pc:spChg>
        <pc:spChg chg="mod">
          <ac:chgData name="Công Nguyễn" userId="2bb69f501827e366" providerId="LiveId" clId="{4D992D6B-72F8-4156-900F-8F78C3CE45E4}" dt="2022-06-28T02:28:51.184" v="1677" actId="571"/>
          <ac:spMkLst>
            <pc:docMk/>
            <pc:sldMk cId="2142931637" sldId="264"/>
            <ac:spMk id="119" creationId="{A6D9898D-2820-2F6F-4A5E-DE5D28637C0D}"/>
          </ac:spMkLst>
        </pc:spChg>
        <pc:spChg chg="del mod">
          <ac:chgData name="Công Nguyễn" userId="2bb69f501827e366" providerId="LiveId" clId="{4D992D6B-72F8-4156-900F-8F78C3CE45E4}" dt="2022-06-28T02:28:13.854" v="1670" actId="478"/>
          <ac:spMkLst>
            <pc:docMk/>
            <pc:sldMk cId="2142931637" sldId="264"/>
            <ac:spMk id="120" creationId="{BEDA55B5-E20C-01FD-7D96-5B057D6AA7BD}"/>
          </ac:spMkLst>
        </pc:spChg>
        <pc:spChg chg="mod">
          <ac:chgData name="Công Nguyễn" userId="2bb69f501827e366" providerId="LiveId" clId="{4D992D6B-72F8-4156-900F-8F78C3CE45E4}" dt="2022-06-28T02:28:51.184" v="1677" actId="571"/>
          <ac:spMkLst>
            <pc:docMk/>
            <pc:sldMk cId="2142931637" sldId="264"/>
            <ac:spMk id="121" creationId="{A0294DE2-3BE0-5E1C-8958-18792C7677B1}"/>
          </ac:spMkLst>
        </pc:spChg>
        <pc:spChg chg="mod">
          <ac:chgData name="Công Nguyễn" userId="2bb69f501827e366" providerId="LiveId" clId="{4D992D6B-72F8-4156-900F-8F78C3CE45E4}" dt="2022-06-28T02:28:51.184" v="1677" actId="571"/>
          <ac:spMkLst>
            <pc:docMk/>
            <pc:sldMk cId="2142931637" sldId="264"/>
            <ac:spMk id="122" creationId="{168D65F3-3020-8B9C-A63A-667802AEC988}"/>
          </ac:spMkLst>
        </pc:spChg>
        <pc:spChg chg="mod">
          <ac:chgData name="Công Nguyễn" userId="2bb69f501827e366" providerId="LiveId" clId="{4D992D6B-72F8-4156-900F-8F78C3CE45E4}" dt="2022-06-28T02:28:51.184" v="1677" actId="571"/>
          <ac:spMkLst>
            <pc:docMk/>
            <pc:sldMk cId="2142931637" sldId="264"/>
            <ac:spMk id="123" creationId="{88AB8029-FD2B-53A4-679B-8409B8463115}"/>
          </ac:spMkLst>
        </pc:spChg>
        <pc:spChg chg="mod">
          <ac:chgData name="Công Nguyễn" userId="2bb69f501827e366" providerId="LiveId" clId="{4D992D6B-72F8-4156-900F-8F78C3CE45E4}" dt="2022-06-28T02:28:51.184" v="1677" actId="571"/>
          <ac:spMkLst>
            <pc:docMk/>
            <pc:sldMk cId="2142931637" sldId="264"/>
            <ac:spMk id="124" creationId="{7C74B8EA-44FB-C64B-8946-ED922BB0089A}"/>
          </ac:spMkLst>
        </pc:spChg>
        <pc:spChg chg="mod">
          <ac:chgData name="Công Nguyễn" userId="2bb69f501827e366" providerId="LiveId" clId="{4D992D6B-72F8-4156-900F-8F78C3CE45E4}" dt="2022-06-28T02:28:51.184" v="1677" actId="571"/>
          <ac:spMkLst>
            <pc:docMk/>
            <pc:sldMk cId="2142931637" sldId="264"/>
            <ac:spMk id="125" creationId="{E2EDB28D-0CA1-CA17-28DE-827A21D68982}"/>
          </ac:spMkLst>
        </pc:spChg>
        <pc:spChg chg="mod">
          <ac:chgData name="Công Nguyễn" userId="2bb69f501827e366" providerId="LiveId" clId="{4D992D6B-72F8-4156-900F-8F78C3CE45E4}" dt="2022-06-28T02:28:51.184" v="1677" actId="571"/>
          <ac:spMkLst>
            <pc:docMk/>
            <pc:sldMk cId="2142931637" sldId="264"/>
            <ac:spMk id="126" creationId="{07DCFEF9-9986-57F2-550A-04FD816083FF}"/>
          </ac:spMkLst>
        </pc:spChg>
        <pc:spChg chg="add mod ord">
          <ac:chgData name="Công Nguyễn" userId="2bb69f501827e366" providerId="LiveId" clId="{4D992D6B-72F8-4156-900F-8F78C3CE45E4}" dt="2022-06-28T02:31:27.020" v="1739" actId="167"/>
          <ac:spMkLst>
            <pc:docMk/>
            <pc:sldMk cId="2142931637" sldId="264"/>
            <ac:spMk id="127" creationId="{01B17FBF-170F-BC59-E5D7-B15A6310CE65}"/>
          </ac:spMkLst>
        </pc:spChg>
        <pc:spChg chg="mod">
          <ac:chgData name="Công Nguyễn" userId="2bb69f501827e366" providerId="LiveId" clId="{4D992D6B-72F8-4156-900F-8F78C3CE45E4}" dt="2022-06-28T02:31:46.171" v="1741"/>
          <ac:spMkLst>
            <pc:docMk/>
            <pc:sldMk cId="2142931637" sldId="264"/>
            <ac:spMk id="129" creationId="{00424748-E884-388F-9F30-9CA7AD001253}"/>
          </ac:spMkLst>
        </pc:spChg>
        <pc:spChg chg="mod">
          <ac:chgData name="Công Nguyễn" userId="2bb69f501827e366" providerId="LiveId" clId="{4D992D6B-72F8-4156-900F-8F78C3CE45E4}" dt="2022-06-28T02:31:46.171" v="1741"/>
          <ac:spMkLst>
            <pc:docMk/>
            <pc:sldMk cId="2142931637" sldId="264"/>
            <ac:spMk id="130" creationId="{CD67648D-662A-BD5C-0112-E328E8865C36}"/>
          </ac:spMkLst>
        </pc:spChg>
        <pc:spChg chg="mod">
          <ac:chgData name="Công Nguyễn" userId="2bb69f501827e366" providerId="LiveId" clId="{4D992D6B-72F8-4156-900F-8F78C3CE45E4}" dt="2022-06-28T02:31:46.171" v="1741"/>
          <ac:spMkLst>
            <pc:docMk/>
            <pc:sldMk cId="2142931637" sldId="264"/>
            <ac:spMk id="131" creationId="{77ACBB13-5276-A9F3-3CFA-302B17C324DA}"/>
          </ac:spMkLst>
        </pc:spChg>
        <pc:spChg chg="mod">
          <ac:chgData name="Công Nguyễn" userId="2bb69f501827e366" providerId="LiveId" clId="{4D992D6B-72F8-4156-900F-8F78C3CE45E4}" dt="2022-06-28T02:31:46.171" v="1741"/>
          <ac:spMkLst>
            <pc:docMk/>
            <pc:sldMk cId="2142931637" sldId="264"/>
            <ac:spMk id="132" creationId="{A43B390B-AA33-0385-B51F-D8FB400E0E63}"/>
          </ac:spMkLst>
        </pc:spChg>
        <pc:spChg chg="mod">
          <ac:chgData name="Công Nguyễn" userId="2bb69f501827e366" providerId="LiveId" clId="{4D992D6B-72F8-4156-900F-8F78C3CE45E4}" dt="2022-06-28T02:31:46.171" v="1741"/>
          <ac:spMkLst>
            <pc:docMk/>
            <pc:sldMk cId="2142931637" sldId="264"/>
            <ac:spMk id="133" creationId="{39DF1FCA-753C-60BC-5436-03687BD494B8}"/>
          </ac:spMkLst>
        </pc:spChg>
        <pc:spChg chg="mod">
          <ac:chgData name="Công Nguyễn" userId="2bb69f501827e366" providerId="LiveId" clId="{4D992D6B-72F8-4156-900F-8F78C3CE45E4}" dt="2022-06-28T02:31:46.171" v="1741"/>
          <ac:spMkLst>
            <pc:docMk/>
            <pc:sldMk cId="2142931637" sldId="264"/>
            <ac:spMk id="134" creationId="{4D95D2CD-851A-7254-CED6-117C711F4D41}"/>
          </ac:spMkLst>
        </pc:spChg>
        <pc:spChg chg="mod">
          <ac:chgData name="Công Nguyễn" userId="2bb69f501827e366" providerId="LiveId" clId="{4D992D6B-72F8-4156-900F-8F78C3CE45E4}" dt="2022-06-28T02:31:46.171" v="1741"/>
          <ac:spMkLst>
            <pc:docMk/>
            <pc:sldMk cId="2142931637" sldId="264"/>
            <ac:spMk id="135" creationId="{252650E4-494A-DEB5-98C4-F850111D3C49}"/>
          </ac:spMkLst>
        </pc:spChg>
        <pc:spChg chg="mod">
          <ac:chgData name="Công Nguyễn" userId="2bb69f501827e366" providerId="LiveId" clId="{4D992D6B-72F8-4156-900F-8F78C3CE45E4}" dt="2022-06-28T02:31:49.429" v="1743" actId="571"/>
          <ac:spMkLst>
            <pc:docMk/>
            <pc:sldMk cId="2142931637" sldId="264"/>
            <ac:spMk id="137" creationId="{A9ABD0E9-B8F1-ECBD-74BC-8FBD986A7F94}"/>
          </ac:spMkLst>
        </pc:spChg>
        <pc:spChg chg="mod">
          <ac:chgData name="Công Nguyễn" userId="2bb69f501827e366" providerId="LiveId" clId="{4D992D6B-72F8-4156-900F-8F78C3CE45E4}" dt="2022-06-28T02:31:49.429" v="1743" actId="571"/>
          <ac:spMkLst>
            <pc:docMk/>
            <pc:sldMk cId="2142931637" sldId="264"/>
            <ac:spMk id="138" creationId="{7E49F920-8F9C-E248-9DEB-FF164C99C0A9}"/>
          </ac:spMkLst>
        </pc:spChg>
        <pc:spChg chg="mod">
          <ac:chgData name="Công Nguyễn" userId="2bb69f501827e366" providerId="LiveId" clId="{4D992D6B-72F8-4156-900F-8F78C3CE45E4}" dt="2022-06-28T02:31:49.429" v="1743" actId="571"/>
          <ac:spMkLst>
            <pc:docMk/>
            <pc:sldMk cId="2142931637" sldId="264"/>
            <ac:spMk id="139" creationId="{670C11E9-D459-8A95-BD9E-168567A28F38}"/>
          </ac:spMkLst>
        </pc:spChg>
        <pc:spChg chg="mod">
          <ac:chgData name="Công Nguyễn" userId="2bb69f501827e366" providerId="LiveId" clId="{4D992D6B-72F8-4156-900F-8F78C3CE45E4}" dt="2022-06-28T02:31:49.429" v="1743" actId="571"/>
          <ac:spMkLst>
            <pc:docMk/>
            <pc:sldMk cId="2142931637" sldId="264"/>
            <ac:spMk id="140" creationId="{14BEB85D-7147-B884-796D-655EBEA1E7F4}"/>
          </ac:spMkLst>
        </pc:spChg>
        <pc:spChg chg="mod">
          <ac:chgData name="Công Nguyễn" userId="2bb69f501827e366" providerId="LiveId" clId="{4D992D6B-72F8-4156-900F-8F78C3CE45E4}" dt="2022-06-28T02:31:49.429" v="1743" actId="571"/>
          <ac:spMkLst>
            <pc:docMk/>
            <pc:sldMk cId="2142931637" sldId="264"/>
            <ac:spMk id="141" creationId="{9BE8D119-32F9-EBD1-2C9E-CA1AD315E20F}"/>
          </ac:spMkLst>
        </pc:spChg>
        <pc:spChg chg="mod">
          <ac:chgData name="Công Nguyễn" userId="2bb69f501827e366" providerId="LiveId" clId="{4D992D6B-72F8-4156-900F-8F78C3CE45E4}" dt="2022-06-28T02:31:49.429" v="1743" actId="571"/>
          <ac:spMkLst>
            <pc:docMk/>
            <pc:sldMk cId="2142931637" sldId="264"/>
            <ac:spMk id="142" creationId="{9F6F09AC-F4A9-C860-E3A9-0E7153EB7FB3}"/>
          </ac:spMkLst>
        </pc:spChg>
        <pc:spChg chg="mod">
          <ac:chgData name="Công Nguyễn" userId="2bb69f501827e366" providerId="LiveId" clId="{4D992D6B-72F8-4156-900F-8F78C3CE45E4}" dt="2022-06-28T02:31:49.429" v="1743" actId="571"/>
          <ac:spMkLst>
            <pc:docMk/>
            <pc:sldMk cId="2142931637" sldId="264"/>
            <ac:spMk id="143" creationId="{10E62217-84DF-2156-DD4C-23439065E3CD}"/>
          </ac:spMkLst>
        </pc:spChg>
        <pc:spChg chg="add mod">
          <ac:chgData name="Công Nguyễn" userId="2bb69f501827e366" providerId="LiveId" clId="{4D992D6B-72F8-4156-900F-8F78C3CE45E4}" dt="2022-06-28T02:32:37.579" v="1767" actId="2711"/>
          <ac:spMkLst>
            <pc:docMk/>
            <pc:sldMk cId="2142931637" sldId="264"/>
            <ac:spMk id="144" creationId="{18D6784E-2B8D-D8D1-B5DE-8744926A9C6E}"/>
          </ac:spMkLst>
        </pc:spChg>
        <pc:grpChg chg="mod">
          <ac:chgData name="Công Nguyễn" userId="2bb69f501827e366" providerId="LiveId" clId="{4D992D6B-72F8-4156-900F-8F78C3CE45E4}" dt="2022-06-28T02:35:15.547" v="1776" actId="1076"/>
          <ac:grpSpMkLst>
            <pc:docMk/>
            <pc:sldMk cId="2142931637" sldId="264"/>
            <ac:grpSpMk id="4" creationId="{B0C2A85B-CB56-C2BA-45A5-38FDF0549618}"/>
          </ac:grpSpMkLst>
        </pc:grpChg>
        <pc:grpChg chg="mod">
          <ac:chgData name="Công Nguyễn" userId="2bb69f501827e366" providerId="LiveId" clId="{4D992D6B-72F8-4156-900F-8F78C3CE45E4}" dt="2022-06-28T02:28:45.799" v="1675" actId="1076"/>
          <ac:grpSpMkLst>
            <pc:docMk/>
            <pc:sldMk cId="2142931637" sldId="264"/>
            <ac:grpSpMk id="11" creationId="{BC2B7986-6AC4-DD52-B0B0-441A31800E8B}"/>
          </ac:grpSpMkLst>
        </pc:grpChg>
        <pc:grpChg chg="mod">
          <ac:chgData name="Công Nguyễn" userId="2bb69f501827e366" providerId="LiveId" clId="{4D992D6B-72F8-4156-900F-8F78C3CE45E4}" dt="2022-06-28T02:28:45.799" v="1675" actId="1076"/>
          <ac:grpSpMkLst>
            <pc:docMk/>
            <pc:sldMk cId="2142931637" sldId="264"/>
            <ac:grpSpMk id="18" creationId="{F04DDEFF-D344-830C-A7D1-C04376317EC5}"/>
          </ac:grpSpMkLst>
        </pc:grpChg>
        <pc:grpChg chg="mod">
          <ac:chgData name="Công Nguyễn" userId="2bb69f501827e366" providerId="LiveId" clId="{4D992D6B-72F8-4156-900F-8F78C3CE45E4}" dt="2022-06-28T02:28:45.799" v="1675" actId="1076"/>
          <ac:grpSpMkLst>
            <pc:docMk/>
            <pc:sldMk cId="2142931637" sldId="264"/>
            <ac:grpSpMk id="19" creationId="{E49F21F5-6822-D512-D8EE-AE77CE8BBC89}"/>
          </ac:grpSpMkLst>
        </pc:grpChg>
        <pc:grpChg chg="mod">
          <ac:chgData name="Công Nguyễn" userId="2bb69f501827e366" providerId="LiveId" clId="{4D992D6B-72F8-4156-900F-8F78C3CE45E4}" dt="2022-06-28T02:28:45.799" v="1675" actId="1076"/>
          <ac:grpSpMkLst>
            <pc:docMk/>
            <pc:sldMk cId="2142931637" sldId="264"/>
            <ac:grpSpMk id="20" creationId="{5214E779-3D7D-CBBD-8597-0C7ED7AED61D}"/>
          </ac:grpSpMkLst>
        </pc:grpChg>
        <pc:grpChg chg="mod">
          <ac:chgData name="Công Nguyễn" userId="2bb69f501827e366" providerId="LiveId" clId="{4D992D6B-72F8-4156-900F-8F78C3CE45E4}" dt="2022-06-28T02:28:45.799" v="1675" actId="1076"/>
          <ac:grpSpMkLst>
            <pc:docMk/>
            <pc:sldMk cId="2142931637" sldId="264"/>
            <ac:grpSpMk id="21" creationId="{CA51EB78-9348-B6E8-48D7-82FAEBD79E82}"/>
          </ac:grpSpMkLst>
        </pc:grpChg>
        <pc:grpChg chg="mod">
          <ac:chgData name="Công Nguyễn" userId="2bb69f501827e366" providerId="LiveId" clId="{4D992D6B-72F8-4156-900F-8F78C3CE45E4}" dt="2022-06-28T02:35:18.910" v="1777" actId="1076"/>
          <ac:grpSpMkLst>
            <pc:docMk/>
            <pc:sldMk cId="2142931637" sldId="264"/>
            <ac:grpSpMk id="25" creationId="{BC979AD4-0881-AC03-B750-8C0129506E5F}"/>
          </ac:grpSpMkLst>
        </pc:grpChg>
        <pc:grpChg chg="mod">
          <ac:chgData name="Công Nguyễn" userId="2bb69f501827e366" providerId="LiveId" clId="{4D992D6B-72F8-4156-900F-8F78C3CE45E4}" dt="2022-06-28T02:35:21.940" v="1778" actId="1076"/>
          <ac:grpSpMkLst>
            <pc:docMk/>
            <pc:sldMk cId="2142931637" sldId="264"/>
            <ac:grpSpMk id="36" creationId="{8EBEAC71-1A3C-B36B-8EF0-3930D5D02A5B}"/>
          </ac:grpSpMkLst>
        </pc:grpChg>
        <pc:grpChg chg="mod">
          <ac:chgData name="Công Nguyễn" userId="2bb69f501827e366" providerId="LiveId" clId="{4D992D6B-72F8-4156-900F-8F78C3CE45E4}" dt="2022-06-28T02:28:45.799" v="1675" actId="1076"/>
          <ac:grpSpMkLst>
            <pc:docMk/>
            <pc:sldMk cId="2142931637" sldId="264"/>
            <ac:grpSpMk id="47" creationId="{6FDC1CFD-8FC9-813A-E662-09CB001F7D26}"/>
          </ac:grpSpMkLst>
        </pc:grpChg>
        <pc:grpChg chg="mod">
          <ac:chgData name="Công Nguyễn" userId="2bb69f501827e366" providerId="LiveId" clId="{4D992D6B-72F8-4156-900F-8F78C3CE45E4}" dt="2022-06-28T02:34:54.505" v="1773" actId="1076"/>
          <ac:grpSpMkLst>
            <pc:docMk/>
            <pc:sldMk cId="2142931637" sldId="264"/>
            <ac:grpSpMk id="54" creationId="{885284C5-DC5B-E4F6-AFB4-D9489AF7DE60}"/>
          </ac:grpSpMkLst>
        </pc:grpChg>
        <pc:grpChg chg="mod">
          <ac:chgData name="Công Nguyễn" userId="2bb69f501827e366" providerId="LiveId" clId="{4D992D6B-72F8-4156-900F-8F78C3CE45E4}" dt="2022-06-28T02:34:54.505" v="1773" actId="1076"/>
          <ac:grpSpMkLst>
            <pc:docMk/>
            <pc:sldMk cId="2142931637" sldId="264"/>
            <ac:grpSpMk id="55" creationId="{9EE976F8-9154-ABE4-9634-90996D0BF728}"/>
          </ac:grpSpMkLst>
        </pc:grpChg>
        <pc:grpChg chg="mod">
          <ac:chgData name="Công Nguyễn" userId="2bb69f501827e366" providerId="LiveId" clId="{4D992D6B-72F8-4156-900F-8F78C3CE45E4}" dt="2022-06-28T02:34:54.505" v="1773" actId="1076"/>
          <ac:grpSpMkLst>
            <pc:docMk/>
            <pc:sldMk cId="2142931637" sldId="264"/>
            <ac:grpSpMk id="56" creationId="{54EBDE69-4AF3-EE72-46B9-01F3B141AE12}"/>
          </ac:grpSpMkLst>
        </pc:grpChg>
        <pc:grpChg chg="mod">
          <ac:chgData name="Công Nguyễn" userId="2bb69f501827e366" providerId="LiveId" clId="{4D992D6B-72F8-4156-900F-8F78C3CE45E4}" dt="2022-06-28T02:34:54.505" v="1773" actId="1076"/>
          <ac:grpSpMkLst>
            <pc:docMk/>
            <pc:sldMk cId="2142931637" sldId="264"/>
            <ac:grpSpMk id="57" creationId="{190FC025-BD7B-086D-79CA-51D08E7C9BAD}"/>
          </ac:grpSpMkLst>
        </pc:grpChg>
        <pc:grpChg chg="mod">
          <ac:chgData name="Công Nguyễn" userId="2bb69f501827e366" providerId="LiveId" clId="{4D992D6B-72F8-4156-900F-8F78C3CE45E4}" dt="2022-06-28T02:34:54.505" v="1773" actId="1076"/>
          <ac:grpSpMkLst>
            <pc:docMk/>
            <pc:sldMk cId="2142931637" sldId="264"/>
            <ac:grpSpMk id="58" creationId="{74764CDD-8DF8-C014-7824-08B96CBB907F}"/>
          </ac:grpSpMkLst>
        </pc:grpChg>
        <pc:grpChg chg="mod">
          <ac:chgData name="Công Nguyễn" userId="2bb69f501827e366" providerId="LiveId" clId="{4D992D6B-72F8-4156-900F-8F78C3CE45E4}" dt="2022-06-28T02:28:45.799" v="1675" actId="1076"/>
          <ac:grpSpMkLst>
            <pc:docMk/>
            <pc:sldMk cId="2142931637" sldId="264"/>
            <ac:grpSpMk id="65" creationId="{DD112628-35CB-6DA8-9E04-F2BCF4C438E4}"/>
          </ac:grpSpMkLst>
        </pc:grpChg>
        <pc:grpChg chg="mod">
          <ac:chgData name="Công Nguyễn" userId="2bb69f501827e366" providerId="LiveId" clId="{4D992D6B-72F8-4156-900F-8F78C3CE45E4}" dt="2022-06-28T02:28:45.799" v="1675" actId="1076"/>
          <ac:grpSpMkLst>
            <pc:docMk/>
            <pc:sldMk cId="2142931637" sldId="264"/>
            <ac:grpSpMk id="68" creationId="{769C60B9-F8BF-8F4C-902D-5E2943216009}"/>
          </ac:grpSpMkLst>
        </pc:grpChg>
        <pc:grpChg chg="add del mod">
          <ac:chgData name="Công Nguyễn" userId="2bb69f501827e366" providerId="LiveId" clId="{4D992D6B-72F8-4156-900F-8F78C3CE45E4}" dt="2022-06-28T02:28:52.138" v="1678" actId="478"/>
          <ac:grpSpMkLst>
            <pc:docMk/>
            <pc:sldMk cId="2142931637" sldId="264"/>
            <ac:grpSpMk id="115" creationId="{5CF02D80-09C3-4627-3898-64B93B91BEEA}"/>
          </ac:grpSpMkLst>
        </pc:grpChg>
        <pc:grpChg chg="add mod ord">
          <ac:chgData name="Công Nguyễn" userId="2bb69f501827e366" providerId="LiveId" clId="{4D992D6B-72F8-4156-900F-8F78C3CE45E4}" dt="2022-06-28T02:34:59.011" v="1774" actId="167"/>
          <ac:grpSpMkLst>
            <pc:docMk/>
            <pc:sldMk cId="2142931637" sldId="264"/>
            <ac:grpSpMk id="128" creationId="{755A7D8D-E3E2-D956-F512-0674575D8838}"/>
          </ac:grpSpMkLst>
        </pc:grpChg>
        <pc:grpChg chg="add mod ord">
          <ac:chgData name="Công Nguyễn" userId="2bb69f501827e366" providerId="LiveId" clId="{4D992D6B-72F8-4156-900F-8F78C3CE45E4}" dt="2022-06-28T02:35:01.793" v="1775" actId="167"/>
          <ac:grpSpMkLst>
            <pc:docMk/>
            <pc:sldMk cId="2142931637" sldId="264"/>
            <ac:grpSpMk id="136" creationId="{05DCEEB9-0542-FCC1-CF20-FEC6BBB13914}"/>
          </ac:grpSpMkLst>
        </pc:grpChg>
        <pc:picChg chg="mod">
          <ac:chgData name="Công Nguyễn" userId="2bb69f501827e366" providerId="LiveId" clId="{4D992D6B-72F8-4156-900F-8F78C3CE45E4}" dt="2022-06-28T02:28:45.799" v="1675" actId="1076"/>
          <ac:picMkLst>
            <pc:docMk/>
            <pc:sldMk cId="2142931637" sldId="264"/>
            <ac:picMk id="63" creationId="{D67AD24E-C87C-2852-7923-F8ACD8BC59A5}"/>
          </ac:picMkLst>
        </pc:picChg>
        <pc:picChg chg="mod">
          <ac:chgData name="Công Nguyễn" userId="2bb69f501827e366" providerId="LiveId" clId="{4D992D6B-72F8-4156-900F-8F78C3CE45E4}" dt="2022-06-28T02:28:45.799" v="1675" actId="1076"/>
          <ac:picMkLst>
            <pc:docMk/>
            <pc:sldMk cId="2142931637" sldId="264"/>
            <ac:picMk id="64" creationId="{26266BFC-0BE0-8B36-B4E5-1D7C26FDB196}"/>
          </ac:picMkLst>
        </pc:picChg>
        <pc:picChg chg="mod">
          <ac:chgData name="Công Nguyễn" userId="2bb69f501827e366" providerId="LiveId" clId="{4D992D6B-72F8-4156-900F-8F78C3CE45E4}" dt="2022-06-28T02:28:45.799" v="1675" actId="1076"/>
          <ac:picMkLst>
            <pc:docMk/>
            <pc:sldMk cId="2142931637" sldId="264"/>
            <ac:picMk id="78" creationId="{7C25B9AD-C6D7-BFBD-EA51-97D8242B0850}"/>
          </ac:picMkLst>
        </pc:picChg>
        <pc:picChg chg="mod">
          <ac:chgData name="Công Nguyễn" userId="2bb69f501827e366" providerId="LiveId" clId="{4D992D6B-72F8-4156-900F-8F78C3CE45E4}" dt="2022-06-28T02:28:45.799" v="1675" actId="1076"/>
          <ac:picMkLst>
            <pc:docMk/>
            <pc:sldMk cId="2142931637" sldId="264"/>
            <ac:picMk id="82" creationId="{885C7789-C42E-1C1F-7A82-F71CF4119A8B}"/>
          </ac:picMkLst>
        </pc:picChg>
        <pc:picChg chg="mod">
          <ac:chgData name="Công Nguyễn" userId="2bb69f501827e366" providerId="LiveId" clId="{4D992D6B-72F8-4156-900F-8F78C3CE45E4}" dt="2022-06-28T02:28:45.799" v="1675" actId="1076"/>
          <ac:picMkLst>
            <pc:docMk/>
            <pc:sldMk cId="2142931637" sldId="264"/>
            <ac:picMk id="83" creationId="{20FBF174-D6BD-45F1-6214-22CCCFE4B701}"/>
          </ac:picMkLst>
        </pc:picChg>
        <pc:picChg chg="mod">
          <ac:chgData name="Công Nguyễn" userId="2bb69f501827e366" providerId="LiveId" clId="{4D992D6B-72F8-4156-900F-8F78C3CE45E4}" dt="2022-06-28T02:28:45.799" v="1675" actId="1076"/>
          <ac:picMkLst>
            <pc:docMk/>
            <pc:sldMk cId="2142931637" sldId="264"/>
            <ac:picMk id="98" creationId="{126C78B5-5D7E-58BD-1C2F-B449A96F92D6}"/>
          </ac:picMkLst>
        </pc:picChg>
        <pc:picChg chg="mod">
          <ac:chgData name="Công Nguyễn" userId="2bb69f501827e366" providerId="LiveId" clId="{4D992D6B-72F8-4156-900F-8F78C3CE45E4}" dt="2022-06-28T02:28:45.799" v="1675" actId="1076"/>
          <ac:picMkLst>
            <pc:docMk/>
            <pc:sldMk cId="2142931637" sldId="264"/>
            <ac:picMk id="99" creationId="{39CBAF1F-80D8-A8CA-923B-FF0404BBFA32}"/>
          </ac:picMkLst>
        </pc:picChg>
        <pc:picChg chg="mod">
          <ac:chgData name="Công Nguyễn" userId="2bb69f501827e366" providerId="LiveId" clId="{4D992D6B-72F8-4156-900F-8F78C3CE45E4}" dt="2022-06-28T02:28:45.799" v="1675" actId="1076"/>
          <ac:picMkLst>
            <pc:docMk/>
            <pc:sldMk cId="2142931637" sldId="264"/>
            <ac:picMk id="100" creationId="{DCFE1D3B-6262-30B2-18BD-B77184FBEDBC}"/>
          </ac:picMkLst>
        </pc:picChg>
        <pc:picChg chg="mod">
          <ac:chgData name="Công Nguyễn" userId="2bb69f501827e366" providerId="LiveId" clId="{4D992D6B-72F8-4156-900F-8F78C3CE45E4}" dt="2022-06-28T02:28:45.799" v="1675" actId="1076"/>
          <ac:picMkLst>
            <pc:docMk/>
            <pc:sldMk cId="2142931637" sldId="264"/>
            <ac:picMk id="101" creationId="{7313034F-C690-3502-0DCC-D7EB47B34CFC}"/>
          </ac:picMkLst>
        </pc:picChg>
        <pc:picChg chg="mod">
          <ac:chgData name="Công Nguyễn" userId="2bb69f501827e366" providerId="LiveId" clId="{4D992D6B-72F8-4156-900F-8F78C3CE45E4}" dt="2022-06-28T02:28:45.799" v="1675" actId="1076"/>
          <ac:picMkLst>
            <pc:docMk/>
            <pc:sldMk cId="2142931637" sldId="264"/>
            <ac:picMk id="104" creationId="{9595E8ED-509E-A444-9425-C63203CB0464}"/>
          </ac:picMkLst>
        </pc:picChg>
        <pc:picChg chg="mod">
          <ac:chgData name="Công Nguyễn" userId="2bb69f501827e366" providerId="LiveId" clId="{4D992D6B-72F8-4156-900F-8F78C3CE45E4}" dt="2022-06-28T02:28:45.799" v="1675" actId="1076"/>
          <ac:picMkLst>
            <pc:docMk/>
            <pc:sldMk cId="2142931637" sldId="264"/>
            <ac:picMk id="105" creationId="{17732B13-48CF-0DDE-A108-C924DD66AB41}"/>
          </ac:picMkLst>
        </pc:picChg>
        <pc:picChg chg="mod">
          <ac:chgData name="Công Nguyễn" userId="2bb69f501827e366" providerId="LiveId" clId="{4D992D6B-72F8-4156-900F-8F78C3CE45E4}" dt="2022-06-28T02:28:45.799" v="1675" actId="1076"/>
          <ac:picMkLst>
            <pc:docMk/>
            <pc:sldMk cId="2142931637" sldId="264"/>
            <ac:picMk id="108" creationId="{01C536E8-935F-76B3-DCE6-60FC057AD590}"/>
          </ac:picMkLst>
        </pc:picChg>
        <pc:picChg chg="mod">
          <ac:chgData name="Công Nguyễn" userId="2bb69f501827e366" providerId="LiveId" clId="{4D992D6B-72F8-4156-900F-8F78C3CE45E4}" dt="2022-06-28T02:28:45.799" v="1675" actId="1076"/>
          <ac:picMkLst>
            <pc:docMk/>
            <pc:sldMk cId="2142931637" sldId="264"/>
            <ac:picMk id="109" creationId="{B552B798-A031-27E4-9155-F3A12D94EA5F}"/>
          </ac:picMkLst>
        </pc:picChg>
        <pc:picChg chg="mod">
          <ac:chgData name="Công Nguyễn" userId="2bb69f501827e366" providerId="LiveId" clId="{4D992D6B-72F8-4156-900F-8F78C3CE45E4}" dt="2022-06-28T02:28:45.799" v="1675" actId="1076"/>
          <ac:picMkLst>
            <pc:docMk/>
            <pc:sldMk cId="2142931637" sldId="264"/>
            <ac:picMk id="111" creationId="{A4083ACA-F0A6-C329-5C91-600200B2819E}"/>
          </ac:picMkLst>
        </pc:picChg>
      </pc:sldChg>
      <pc:sldChg chg="modSp add del mod">
        <pc:chgData name="Công Nguyễn" userId="2bb69f501827e366" providerId="LiveId" clId="{4D992D6B-72F8-4156-900F-8F78C3CE45E4}" dt="2022-06-28T02:28:29.424" v="1674" actId="2890"/>
        <pc:sldMkLst>
          <pc:docMk/>
          <pc:sldMk cId="406466964" sldId="265"/>
        </pc:sldMkLst>
        <pc:spChg chg="mod">
          <ac:chgData name="Công Nguyễn" userId="2bb69f501827e366" providerId="LiveId" clId="{4D992D6B-72F8-4156-900F-8F78C3CE45E4}" dt="2022-06-28T02:28:28.446" v="1673" actId="1076"/>
          <ac:spMkLst>
            <pc:docMk/>
            <pc:sldMk cId="406466964" sldId="265"/>
            <ac:spMk id="22" creationId="{73D28F5D-76D5-0391-0F05-5141262CB511}"/>
          </ac:spMkLst>
        </pc:spChg>
        <pc:spChg chg="mod">
          <ac:chgData name="Công Nguyễn" userId="2bb69f501827e366" providerId="LiveId" clId="{4D992D6B-72F8-4156-900F-8F78C3CE45E4}" dt="2022-06-28T02:28:28.446" v="1673" actId="1076"/>
          <ac:spMkLst>
            <pc:docMk/>
            <pc:sldMk cId="406466964" sldId="265"/>
            <ac:spMk id="71" creationId="{927510DD-6E33-5193-A49D-313453A11BE6}"/>
          </ac:spMkLst>
        </pc:spChg>
        <pc:spChg chg="mod">
          <ac:chgData name="Công Nguyễn" userId="2bb69f501827e366" providerId="LiveId" clId="{4D992D6B-72F8-4156-900F-8F78C3CE45E4}" dt="2022-06-28T02:28:28.446" v="1673" actId="1076"/>
          <ac:spMkLst>
            <pc:docMk/>
            <pc:sldMk cId="406466964" sldId="265"/>
            <ac:spMk id="77" creationId="{6CB84CFB-8855-A939-8482-B9D75BCD9CCB}"/>
          </ac:spMkLst>
        </pc:spChg>
        <pc:spChg chg="mod">
          <ac:chgData name="Công Nguyễn" userId="2bb69f501827e366" providerId="LiveId" clId="{4D992D6B-72F8-4156-900F-8F78C3CE45E4}" dt="2022-06-28T02:28:28.446" v="1673" actId="1076"/>
          <ac:spMkLst>
            <pc:docMk/>
            <pc:sldMk cId="406466964" sldId="265"/>
            <ac:spMk id="93" creationId="{63BAC23B-8DE8-E27E-5ECC-F309BD360ABD}"/>
          </ac:spMkLst>
        </pc:spChg>
        <pc:spChg chg="mod">
          <ac:chgData name="Công Nguyễn" userId="2bb69f501827e366" providerId="LiveId" clId="{4D992D6B-72F8-4156-900F-8F78C3CE45E4}" dt="2022-06-28T02:28:28.446" v="1673" actId="1076"/>
          <ac:spMkLst>
            <pc:docMk/>
            <pc:sldMk cId="406466964" sldId="265"/>
            <ac:spMk id="94" creationId="{94276336-B600-469F-C876-443308617AAD}"/>
          </ac:spMkLst>
        </pc:spChg>
        <pc:spChg chg="mod">
          <ac:chgData name="Công Nguyễn" userId="2bb69f501827e366" providerId="LiveId" clId="{4D992D6B-72F8-4156-900F-8F78C3CE45E4}" dt="2022-06-28T02:28:28.446" v="1673" actId="1076"/>
          <ac:spMkLst>
            <pc:docMk/>
            <pc:sldMk cId="406466964" sldId="265"/>
            <ac:spMk id="95" creationId="{2C06C450-2269-83AF-005C-CDF540FA07A3}"/>
          </ac:spMkLst>
        </pc:spChg>
        <pc:spChg chg="mod">
          <ac:chgData name="Công Nguyễn" userId="2bb69f501827e366" providerId="LiveId" clId="{4D992D6B-72F8-4156-900F-8F78C3CE45E4}" dt="2022-06-28T02:28:28.446" v="1673" actId="1076"/>
          <ac:spMkLst>
            <pc:docMk/>
            <pc:sldMk cId="406466964" sldId="265"/>
            <ac:spMk id="96" creationId="{5EC33A2A-E112-BCE0-E28A-39B852D597AB}"/>
          </ac:spMkLst>
        </pc:spChg>
        <pc:spChg chg="mod">
          <ac:chgData name="Công Nguyễn" userId="2bb69f501827e366" providerId="LiveId" clId="{4D992D6B-72F8-4156-900F-8F78C3CE45E4}" dt="2022-06-28T02:28:28.446" v="1673" actId="1076"/>
          <ac:spMkLst>
            <pc:docMk/>
            <pc:sldMk cId="406466964" sldId="265"/>
            <ac:spMk id="97" creationId="{4E8B2D65-B0BB-5C62-E9F9-04787EDA457E}"/>
          </ac:spMkLst>
        </pc:spChg>
        <pc:spChg chg="mod">
          <ac:chgData name="Công Nguyễn" userId="2bb69f501827e366" providerId="LiveId" clId="{4D992D6B-72F8-4156-900F-8F78C3CE45E4}" dt="2022-06-28T02:28:28.446" v="1673" actId="1076"/>
          <ac:spMkLst>
            <pc:docMk/>
            <pc:sldMk cId="406466964" sldId="265"/>
            <ac:spMk id="103" creationId="{EEE05937-CA6C-B0CF-C99D-19E711D00EF6}"/>
          </ac:spMkLst>
        </pc:spChg>
        <pc:spChg chg="mod">
          <ac:chgData name="Công Nguyễn" userId="2bb69f501827e366" providerId="LiveId" clId="{4D992D6B-72F8-4156-900F-8F78C3CE45E4}" dt="2022-06-28T02:28:28.446" v="1673" actId="1076"/>
          <ac:spMkLst>
            <pc:docMk/>
            <pc:sldMk cId="406466964" sldId="265"/>
            <ac:spMk id="106" creationId="{AED88B38-B569-40A6-15C7-EBA54F151FD2}"/>
          </ac:spMkLst>
        </pc:spChg>
        <pc:spChg chg="mod">
          <ac:chgData name="Công Nguyễn" userId="2bb69f501827e366" providerId="LiveId" clId="{4D992D6B-72F8-4156-900F-8F78C3CE45E4}" dt="2022-06-28T02:28:28.446" v="1673" actId="1076"/>
          <ac:spMkLst>
            <pc:docMk/>
            <pc:sldMk cId="406466964" sldId="265"/>
            <ac:spMk id="107" creationId="{61E0E72E-3635-6D3A-E720-51B4AEA3E255}"/>
          </ac:spMkLst>
        </pc:spChg>
        <pc:spChg chg="mod">
          <ac:chgData name="Công Nguyễn" userId="2bb69f501827e366" providerId="LiveId" clId="{4D992D6B-72F8-4156-900F-8F78C3CE45E4}" dt="2022-06-28T02:28:28.446" v="1673" actId="1076"/>
          <ac:spMkLst>
            <pc:docMk/>
            <pc:sldMk cId="406466964" sldId="265"/>
            <ac:spMk id="110" creationId="{15A165CF-74E9-AA6C-4BC0-8542C3D4AD26}"/>
          </ac:spMkLst>
        </pc:spChg>
        <pc:spChg chg="mod">
          <ac:chgData name="Công Nguyễn" userId="2bb69f501827e366" providerId="LiveId" clId="{4D992D6B-72F8-4156-900F-8F78C3CE45E4}" dt="2022-06-28T02:28:28.446" v="1673" actId="1076"/>
          <ac:spMkLst>
            <pc:docMk/>
            <pc:sldMk cId="406466964" sldId="265"/>
            <ac:spMk id="112" creationId="{123425EB-1049-DFE4-8746-00521774AFFF}"/>
          </ac:spMkLst>
        </pc:spChg>
        <pc:spChg chg="mod">
          <ac:chgData name="Công Nguyễn" userId="2bb69f501827e366" providerId="LiveId" clId="{4D992D6B-72F8-4156-900F-8F78C3CE45E4}" dt="2022-06-28T02:28:28.446" v="1673" actId="1076"/>
          <ac:spMkLst>
            <pc:docMk/>
            <pc:sldMk cId="406466964" sldId="265"/>
            <ac:spMk id="113" creationId="{872F8934-4018-C76E-5938-2D8AB7F68F33}"/>
          </ac:spMkLst>
        </pc:spChg>
        <pc:spChg chg="mod">
          <ac:chgData name="Công Nguyễn" userId="2bb69f501827e366" providerId="LiveId" clId="{4D992D6B-72F8-4156-900F-8F78C3CE45E4}" dt="2022-06-28T02:28:28.446" v="1673" actId="1076"/>
          <ac:spMkLst>
            <pc:docMk/>
            <pc:sldMk cId="406466964" sldId="265"/>
            <ac:spMk id="114" creationId="{CA930F60-55CD-0857-8E57-4906C73F49DA}"/>
          </ac:spMkLst>
        </pc:spChg>
        <pc:grpChg chg="mod">
          <ac:chgData name="Công Nguyễn" userId="2bb69f501827e366" providerId="LiveId" clId="{4D992D6B-72F8-4156-900F-8F78C3CE45E4}" dt="2022-06-28T02:28:28.446" v="1673" actId="1076"/>
          <ac:grpSpMkLst>
            <pc:docMk/>
            <pc:sldMk cId="406466964" sldId="265"/>
            <ac:grpSpMk id="11" creationId="{BC2B7986-6AC4-DD52-B0B0-441A31800E8B}"/>
          </ac:grpSpMkLst>
        </pc:grpChg>
        <pc:grpChg chg="mod">
          <ac:chgData name="Công Nguyễn" userId="2bb69f501827e366" providerId="LiveId" clId="{4D992D6B-72F8-4156-900F-8F78C3CE45E4}" dt="2022-06-28T02:28:28.446" v="1673" actId="1076"/>
          <ac:grpSpMkLst>
            <pc:docMk/>
            <pc:sldMk cId="406466964" sldId="265"/>
            <ac:grpSpMk id="18" creationId="{F04DDEFF-D344-830C-A7D1-C04376317EC5}"/>
          </ac:grpSpMkLst>
        </pc:grpChg>
        <pc:grpChg chg="mod">
          <ac:chgData name="Công Nguyễn" userId="2bb69f501827e366" providerId="LiveId" clId="{4D992D6B-72F8-4156-900F-8F78C3CE45E4}" dt="2022-06-28T02:28:28.446" v="1673" actId="1076"/>
          <ac:grpSpMkLst>
            <pc:docMk/>
            <pc:sldMk cId="406466964" sldId="265"/>
            <ac:grpSpMk id="19" creationId="{E49F21F5-6822-D512-D8EE-AE77CE8BBC89}"/>
          </ac:grpSpMkLst>
        </pc:grpChg>
        <pc:grpChg chg="mod">
          <ac:chgData name="Công Nguyễn" userId="2bb69f501827e366" providerId="LiveId" clId="{4D992D6B-72F8-4156-900F-8F78C3CE45E4}" dt="2022-06-28T02:28:28.446" v="1673" actId="1076"/>
          <ac:grpSpMkLst>
            <pc:docMk/>
            <pc:sldMk cId="406466964" sldId="265"/>
            <ac:grpSpMk id="20" creationId="{5214E779-3D7D-CBBD-8597-0C7ED7AED61D}"/>
          </ac:grpSpMkLst>
        </pc:grpChg>
        <pc:grpChg chg="mod">
          <ac:chgData name="Công Nguyễn" userId="2bb69f501827e366" providerId="LiveId" clId="{4D992D6B-72F8-4156-900F-8F78C3CE45E4}" dt="2022-06-28T02:28:28.446" v="1673" actId="1076"/>
          <ac:grpSpMkLst>
            <pc:docMk/>
            <pc:sldMk cId="406466964" sldId="265"/>
            <ac:grpSpMk id="21" creationId="{CA51EB78-9348-B6E8-48D7-82FAEBD79E82}"/>
          </ac:grpSpMkLst>
        </pc:grpChg>
        <pc:grpChg chg="mod">
          <ac:chgData name="Công Nguyễn" userId="2bb69f501827e366" providerId="LiveId" clId="{4D992D6B-72F8-4156-900F-8F78C3CE45E4}" dt="2022-06-28T02:28:28.446" v="1673" actId="1076"/>
          <ac:grpSpMkLst>
            <pc:docMk/>
            <pc:sldMk cId="406466964" sldId="265"/>
            <ac:grpSpMk id="47" creationId="{6FDC1CFD-8FC9-813A-E662-09CB001F7D26}"/>
          </ac:grpSpMkLst>
        </pc:grpChg>
        <pc:grpChg chg="mod">
          <ac:chgData name="Công Nguyễn" userId="2bb69f501827e366" providerId="LiveId" clId="{4D992D6B-72F8-4156-900F-8F78C3CE45E4}" dt="2022-06-28T02:28:28.446" v="1673" actId="1076"/>
          <ac:grpSpMkLst>
            <pc:docMk/>
            <pc:sldMk cId="406466964" sldId="265"/>
            <ac:grpSpMk id="54" creationId="{885284C5-DC5B-E4F6-AFB4-D9489AF7DE60}"/>
          </ac:grpSpMkLst>
        </pc:grpChg>
        <pc:grpChg chg="mod">
          <ac:chgData name="Công Nguyễn" userId="2bb69f501827e366" providerId="LiveId" clId="{4D992D6B-72F8-4156-900F-8F78C3CE45E4}" dt="2022-06-28T02:28:28.446" v="1673" actId="1076"/>
          <ac:grpSpMkLst>
            <pc:docMk/>
            <pc:sldMk cId="406466964" sldId="265"/>
            <ac:grpSpMk id="55" creationId="{9EE976F8-9154-ABE4-9634-90996D0BF728}"/>
          </ac:grpSpMkLst>
        </pc:grpChg>
        <pc:grpChg chg="mod">
          <ac:chgData name="Công Nguyễn" userId="2bb69f501827e366" providerId="LiveId" clId="{4D992D6B-72F8-4156-900F-8F78C3CE45E4}" dt="2022-06-28T02:28:28.446" v="1673" actId="1076"/>
          <ac:grpSpMkLst>
            <pc:docMk/>
            <pc:sldMk cId="406466964" sldId="265"/>
            <ac:grpSpMk id="56" creationId="{54EBDE69-4AF3-EE72-46B9-01F3B141AE12}"/>
          </ac:grpSpMkLst>
        </pc:grpChg>
        <pc:grpChg chg="mod">
          <ac:chgData name="Công Nguyễn" userId="2bb69f501827e366" providerId="LiveId" clId="{4D992D6B-72F8-4156-900F-8F78C3CE45E4}" dt="2022-06-28T02:28:28.446" v="1673" actId="1076"/>
          <ac:grpSpMkLst>
            <pc:docMk/>
            <pc:sldMk cId="406466964" sldId="265"/>
            <ac:grpSpMk id="57" creationId="{190FC025-BD7B-086D-79CA-51D08E7C9BAD}"/>
          </ac:grpSpMkLst>
        </pc:grpChg>
        <pc:grpChg chg="mod">
          <ac:chgData name="Công Nguyễn" userId="2bb69f501827e366" providerId="LiveId" clId="{4D992D6B-72F8-4156-900F-8F78C3CE45E4}" dt="2022-06-28T02:28:28.446" v="1673" actId="1076"/>
          <ac:grpSpMkLst>
            <pc:docMk/>
            <pc:sldMk cId="406466964" sldId="265"/>
            <ac:grpSpMk id="58" creationId="{74764CDD-8DF8-C014-7824-08B96CBB907F}"/>
          </ac:grpSpMkLst>
        </pc:grpChg>
        <pc:grpChg chg="mod">
          <ac:chgData name="Công Nguyễn" userId="2bb69f501827e366" providerId="LiveId" clId="{4D992D6B-72F8-4156-900F-8F78C3CE45E4}" dt="2022-06-28T02:28:28.446" v="1673" actId="1076"/>
          <ac:grpSpMkLst>
            <pc:docMk/>
            <pc:sldMk cId="406466964" sldId="265"/>
            <ac:grpSpMk id="65" creationId="{DD112628-35CB-6DA8-9E04-F2BCF4C438E4}"/>
          </ac:grpSpMkLst>
        </pc:grpChg>
        <pc:grpChg chg="mod">
          <ac:chgData name="Công Nguyễn" userId="2bb69f501827e366" providerId="LiveId" clId="{4D992D6B-72F8-4156-900F-8F78C3CE45E4}" dt="2022-06-28T02:28:28.446" v="1673" actId="1076"/>
          <ac:grpSpMkLst>
            <pc:docMk/>
            <pc:sldMk cId="406466964" sldId="265"/>
            <ac:grpSpMk id="68" creationId="{769C60B9-F8BF-8F4C-902D-5E2943216009}"/>
          </ac:grpSpMkLst>
        </pc:grpChg>
        <pc:picChg chg="mod">
          <ac:chgData name="Công Nguyễn" userId="2bb69f501827e366" providerId="LiveId" clId="{4D992D6B-72F8-4156-900F-8F78C3CE45E4}" dt="2022-06-28T02:28:28.446" v="1673" actId="1076"/>
          <ac:picMkLst>
            <pc:docMk/>
            <pc:sldMk cId="406466964" sldId="265"/>
            <ac:picMk id="63" creationId="{D67AD24E-C87C-2852-7923-F8ACD8BC59A5}"/>
          </ac:picMkLst>
        </pc:picChg>
        <pc:picChg chg="mod">
          <ac:chgData name="Công Nguyễn" userId="2bb69f501827e366" providerId="LiveId" clId="{4D992D6B-72F8-4156-900F-8F78C3CE45E4}" dt="2022-06-28T02:28:28.446" v="1673" actId="1076"/>
          <ac:picMkLst>
            <pc:docMk/>
            <pc:sldMk cId="406466964" sldId="265"/>
            <ac:picMk id="64" creationId="{26266BFC-0BE0-8B36-B4E5-1D7C26FDB196}"/>
          </ac:picMkLst>
        </pc:picChg>
        <pc:picChg chg="mod">
          <ac:chgData name="Công Nguyễn" userId="2bb69f501827e366" providerId="LiveId" clId="{4D992D6B-72F8-4156-900F-8F78C3CE45E4}" dt="2022-06-28T02:28:28.446" v="1673" actId="1076"/>
          <ac:picMkLst>
            <pc:docMk/>
            <pc:sldMk cId="406466964" sldId="265"/>
            <ac:picMk id="78" creationId="{7C25B9AD-C6D7-BFBD-EA51-97D8242B0850}"/>
          </ac:picMkLst>
        </pc:picChg>
        <pc:picChg chg="mod">
          <ac:chgData name="Công Nguyễn" userId="2bb69f501827e366" providerId="LiveId" clId="{4D992D6B-72F8-4156-900F-8F78C3CE45E4}" dt="2022-06-28T02:28:28.446" v="1673" actId="1076"/>
          <ac:picMkLst>
            <pc:docMk/>
            <pc:sldMk cId="406466964" sldId="265"/>
            <ac:picMk id="82" creationId="{885C7789-C42E-1C1F-7A82-F71CF4119A8B}"/>
          </ac:picMkLst>
        </pc:picChg>
        <pc:picChg chg="mod">
          <ac:chgData name="Công Nguyễn" userId="2bb69f501827e366" providerId="LiveId" clId="{4D992D6B-72F8-4156-900F-8F78C3CE45E4}" dt="2022-06-28T02:28:28.446" v="1673" actId="1076"/>
          <ac:picMkLst>
            <pc:docMk/>
            <pc:sldMk cId="406466964" sldId="265"/>
            <ac:picMk id="83" creationId="{20FBF174-D6BD-45F1-6214-22CCCFE4B701}"/>
          </ac:picMkLst>
        </pc:picChg>
        <pc:picChg chg="mod">
          <ac:chgData name="Công Nguyễn" userId="2bb69f501827e366" providerId="LiveId" clId="{4D992D6B-72F8-4156-900F-8F78C3CE45E4}" dt="2022-06-28T02:28:28.446" v="1673" actId="1076"/>
          <ac:picMkLst>
            <pc:docMk/>
            <pc:sldMk cId="406466964" sldId="265"/>
            <ac:picMk id="98" creationId="{126C78B5-5D7E-58BD-1C2F-B449A96F92D6}"/>
          </ac:picMkLst>
        </pc:picChg>
        <pc:picChg chg="mod">
          <ac:chgData name="Công Nguyễn" userId="2bb69f501827e366" providerId="LiveId" clId="{4D992D6B-72F8-4156-900F-8F78C3CE45E4}" dt="2022-06-28T02:28:28.446" v="1673" actId="1076"/>
          <ac:picMkLst>
            <pc:docMk/>
            <pc:sldMk cId="406466964" sldId="265"/>
            <ac:picMk id="99" creationId="{39CBAF1F-80D8-A8CA-923B-FF0404BBFA32}"/>
          </ac:picMkLst>
        </pc:picChg>
        <pc:picChg chg="mod">
          <ac:chgData name="Công Nguyễn" userId="2bb69f501827e366" providerId="LiveId" clId="{4D992D6B-72F8-4156-900F-8F78C3CE45E4}" dt="2022-06-28T02:28:28.446" v="1673" actId="1076"/>
          <ac:picMkLst>
            <pc:docMk/>
            <pc:sldMk cId="406466964" sldId="265"/>
            <ac:picMk id="100" creationId="{DCFE1D3B-6262-30B2-18BD-B77184FBEDBC}"/>
          </ac:picMkLst>
        </pc:picChg>
        <pc:picChg chg="mod">
          <ac:chgData name="Công Nguyễn" userId="2bb69f501827e366" providerId="LiveId" clId="{4D992D6B-72F8-4156-900F-8F78C3CE45E4}" dt="2022-06-28T02:28:28.446" v="1673" actId="1076"/>
          <ac:picMkLst>
            <pc:docMk/>
            <pc:sldMk cId="406466964" sldId="265"/>
            <ac:picMk id="101" creationId="{7313034F-C690-3502-0DCC-D7EB47B34CFC}"/>
          </ac:picMkLst>
        </pc:picChg>
        <pc:picChg chg="mod">
          <ac:chgData name="Công Nguyễn" userId="2bb69f501827e366" providerId="LiveId" clId="{4D992D6B-72F8-4156-900F-8F78C3CE45E4}" dt="2022-06-28T02:28:28.446" v="1673" actId="1076"/>
          <ac:picMkLst>
            <pc:docMk/>
            <pc:sldMk cId="406466964" sldId="265"/>
            <ac:picMk id="104" creationId="{9595E8ED-509E-A444-9425-C63203CB0464}"/>
          </ac:picMkLst>
        </pc:picChg>
        <pc:picChg chg="mod">
          <ac:chgData name="Công Nguyễn" userId="2bb69f501827e366" providerId="LiveId" clId="{4D992D6B-72F8-4156-900F-8F78C3CE45E4}" dt="2022-06-28T02:28:28.446" v="1673" actId="1076"/>
          <ac:picMkLst>
            <pc:docMk/>
            <pc:sldMk cId="406466964" sldId="265"/>
            <ac:picMk id="105" creationId="{17732B13-48CF-0DDE-A108-C924DD66AB41}"/>
          </ac:picMkLst>
        </pc:picChg>
        <pc:picChg chg="mod">
          <ac:chgData name="Công Nguyễn" userId="2bb69f501827e366" providerId="LiveId" clId="{4D992D6B-72F8-4156-900F-8F78C3CE45E4}" dt="2022-06-28T02:28:28.446" v="1673" actId="1076"/>
          <ac:picMkLst>
            <pc:docMk/>
            <pc:sldMk cId="406466964" sldId="265"/>
            <ac:picMk id="108" creationId="{01C536E8-935F-76B3-DCE6-60FC057AD590}"/>
          </ac:picMkLst>
        </pc:picChg>
        <pc:picChg chg="mod">
          <ac:chgData name="Công Nguyễn" userId="2bb69f501827e366" providerId="LiveId" clId="{4D992D6B-72F8-4156-900F-8F78C3CE45E4}" dt="2022-06-28T02:28:28.446" v="1673" actId="1076"/>
          <ac:picMkLst>
            <pc:docMk/>
            <pc:sldMk cId="406466964" sldId="265"/>
            <ac:picMk id="109" creationId="{B552B798-A031-27E4-9155-F3A12D94EA5F}"/>
          </ac:picMkLst>
        </pc:picChg>
        <pc:picChg chg="mod">
          <ac:chgData name="Công Nguyễn" userId="2bb69f501827e366" providerId="LiveId" clId="{4D992D6B-72F8-4156-900F-8F78C3CE45E4}" dt="2022-06-28T02:28:28.446" v="1673" actId="1076"/>
          <ac:picMkLst>
            <pc:docMk/>
            <pc:sldMk cId="406466964" sldId="265"/>
            <ac:picMk id="111" creationId="{A4083ACA-F0A6-C329-5C91-600200B2819E}"/>
          </ac:picMkLst>
        </pc:picChg>
      </pc:sldChg>
      <pc:sldChg chg="add">
        <pc:chgData name="Công Nguyễn" userId="2bb69f501827e366" providerId="LiveId" clId="{4D992D6B-72F8-4156-900F-8F78C3CE45E4}" dt="2022-06-28T02:34:23.255" v="1768" actId="2890"/>
        <pc:sldMkLst>
          <pc:docMk/>
          <pc:sldMk cId="1272526011" sldId="265"/>
        </pc:sldMkLst>
      </pc:sldChg>
      <pc:sldChg chg="modSp add mod">
        <pc:chgData name="Công Nguyễn" userId="2bb69f501827e366" providerId="LiveId" clId="{4D992D6B-72F8-4156-900F-8F78C3CE45E4}" dt="2022-06-28T02:36:09.690" v="1788" actId="1076"/>
        <pc:sldMkLst>
          <pc:docMk/>
          <pc:sldMk cId="1607801390" sldId="266"/>
        </pc:sldMkLst>
        <pc:spChg chg="mod">
          <ac:chgData name="Công Nguyễn" userId="2bb69f501827e366" providerId="LiveId" clId="{4D992D6B-72F8-4156-900F-8F78C3CE45E4}" dt="2022-06-28T02:36:00.987" v="1784" actId="1076"/>
          <ac:spMkLst>
            <pc:docMk/>
            <pc:sldMk cId="1607801390" sldId="266"/>
            <ac:spMk id="113" creationId="{953E32E9-7706-82C7-B3CA-D9E8ADD16D17}"/>
          </ac:spMkLst>
        </pc:spChg>
        <pc:spChg chg="mod">
          <ac:chgData name="Công Nguyễn" userId="2bb69f501827e366" providerId="LiveId" clId="{4D992D6B-72F8-4156-900F-8F78C3CE45E4}" dt="2022-06-28T02:36:09.690" v="1788" actId="1076"/>
          <ac:spMkLst>
            <pc:docMk/>
            <pc:sldMk cId="1607801390" sldId="266"/>
            <ac:spMk id="114" creationId="{1771F796-546D-86EB-A6C5-816289252131}"/>
          </ac:spMkLst>
        </pc:spChg>
        <pc:spChg chg="mod">
          <ac:chgData name="Công Nguyễn" userId="2bb69f501827e366" providerId="LiveId" clId="{4D992D6B-72F8-4156-900F-8F78C3CE45E4}" dt="2022-06-28T02:36:08.109" v="1787" actId="1076"/>
          <ac:spMkLst>
            <pc:docMk/>
            <pc:sldMk cId="1607801390" sldId="266"/>
            <ac:spMk id="115" creationId="{438960DC-C494-4397-1692-BAB86D719229}"/>
          </ac:spMkLst>
        </pc:spChg>
        <pc:grpChg chg="mod">
          <ac:chgData name="Công Nguyễn" userId="2bb69f501827e366" providerId="LiveId" clId="{4D992D6B-72F8-4156-900F-8F78C3CE45E4}" dt="2022-06-28T02:36:04.127" v="1786" actId="1076"/>
          <ac:grpSpMkLst>
            <pc:docMk/>
            <pc:sldMk cId="1607801390" sldId="266"/>
            <ac:grpSpMk id="58" creationId="{74764CDD-8DF8-C014-7824-08B96CBB907F}"/>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25025-0959-40A2-AF4A-596CC42E5851}"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558617-2264-4402-A56A-FE761840ECF5}" type="slidenum">
              <a:rPr lang="en-US" smtClean="0"/>
              <a:t>‹#›</a:t>
            </a:fld>
            <a:endParaRPr lang="en-US"/>
          </a:p>
        </p:txBody>
      </p:sp>
    </p:spTree>
    <p:extLst>
      <p:ext uri="{BB962C8B-B14F-4D97-AF65-F5344CB8AC3E}">
        <p14:creationId xmlns:p14="http://schemas.microsoft.com/office/powerpoint/2010/main" val="2131635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1" i="0" u="none" strike="noStrike" kern="1200" dirty="0" smtClean="0">
                <a:solidFill>
                  <a:schemeClr val="tx1"/>
                </a:solidFill>
                <a:effectLst/>
                <a:latin typeface="+mn-lt"/>
                <a:ea typeface="+mn-ea"/>
                <a:cs typeface="+mn-cs"/>
              </a:rPr>
              <a:t>Ưu điểm:</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b="1" i="0" u="none" strike="noStrike" kern="1200" dirty="0" smtClean="0">
                <a:solidFill>
                  <a:schemeClr val="tx1"/>
                </a:solidFill>
                <a:effectLst/>
                <a:latin typeface="+mn-lt"/>
                <a:ea typeface="+mn-ea"/>
                <a:cs typeface="+mn-cs"/>
              </a:rPr>
              <a:t>1.</a:t>
            </a:r>
            <a:r>
              <a:rPr lang="en-US" sz="1200" b="1" i="0" u="none" strike="noStrike" kern="1200" dirty="0" smtClean="0">
                <a:solidFill>
                  <a:schemeClr val="tx1"/>
                </a:solidFill>
                <a:effectLst/>
                <a:latin typeface="+mn-lt"/>
                <a:ea typeface="+mn-ea"/>
                <a:cs typeface="+mn-cs"/>
              </a:rPr>
              <a:t> </a:t>
            </a:r>
            <a:r>
              <a:rPr lang="vi-VN" b="1" dirty="0" smtClean="0">
                <a:solidFill>
                  <a:schemeClr val="tx1"/>
                </a:solidFill>
              </a:rPr>
              <a:t>Mô hình sinh ra các quy tắc dễ hiểu cho người đọc, tạo ra bộ luật với mỗi nhánh lá là một luật của cây.</a:t>
            </a:r>
            <a:endParaRPr lang="vi-VN" dirty="0" smtClean="0">
              <a:solidFill>
                <a:schemeClr val="tx1"/>
              </a:solidFill>
            </a:endParaRPr>
          </a:p>
          <a:p>
            <a:r>
              <a:rPr lang="vi-VN" dirty="0" smtClean="0"/>
              <a:t>2. </a:t>
            </a:r>
            <a:r>
              <a:rPr lang="vi-VN" sz="1200" b="0" i="0" u="none" strike="noStrike" kern="1200" dirty="0" smtClean="0">
                <a:solidFill>
                  <a:schemeClr val="tx1"/>
                </a:solidFill>
                <a:effectLst/>
                <a:latin typeface="+mn-lt"/>
                <a:ea typeface="+mn-ea"/>
                <a:cs typeface="+mn-cs"/>
              </a:rPr>
              <a:t>Các kỹ thuật khác thường đòi hỏi chuẩn hóa dữ liệu, cần tạo các biến phụ (</a:t>
            </a:r>
            <a:r>
              <a:rPr lang="vi-VN" sz="1200" b="0" i="1" u="none" strike="noStrike" kern="1200" dirty="0" smtClean="0">
                <a:solidFill>
                  <a:schemeClr val="tx1"/>
                </a:solidFill>
                <a:effectLst/>
                <a:latin typeface="+mn-lt"/>
                <a:ea typeface="+mn-ea"/>
                <a:cs typeface="+mn-cs"/>
              </a:rPr>
              <a:t>dummy variable</a:t>
            </a:r>
            <a:r>
              <a:rPr lang="vi-VN" sz="1200" b="0" i="0" u="none" strike="noStrike" kern="1200" dirty="0" smtClean="0">
                <a:solidFill>
                  <a:schemeClr val="tx1"/>
                </a:solidFill>
                <a:effectLst/>
                <a:latin typeface="+mn-lt"/>
                <a:ea typeface="+mn-ea"/>
                <a:cs typeface="+mn-cs"/>
              </a:rPr>
              <a:t>) và loại bỏ các giá trị rỗng.</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kern="1200" dirty="0" smtClean="0">
                <a:solidFill>
                  <a:schemeClr val="tx1"/>
                </a:solidFill>
                <a:effectLst/>
                <a:latin typeface="+mn-lt"/>
                <a:ea typeface="+mn-ea"/>
                <a:cs typeface="+mn-cs"/>
              </a:rPr>
              <a:t>3. Các kỹ thuật khác thường chuyên để phân tích các bộ dữ liệu chỉ gồm một loại biến. Chẳng hạn, các luật quan hệ chỉ có thể dùng cho các biến tên, trong khi mạng nơ-ron chỉ có thể dùng cho các biến có giá trị bằng số.</a:t>
            </a:r>
          </a:p>
          <a:p>
            <a:r>
              <a:rPr lang="vi-VN" dirty="0" smtClean="0"/>
              <a:t>5. </a:t>
            </a:r>
            <a:r>
              <a:rPr lang="vi-VN" sz="1200" b="0" i="0" u="none" strike="noStrike" kern="1200" dirty="0" smtClean="0">
                <a:solidFill>
                  <a:schemeClr val="tx1"/>
                </a:solidFill>
                <a:effectLst/>
                <a:latin typeface="+mn-lt"/>
                <a:ea typeface="+mn-ea"/>
                <a:cs typeface="+mn-cs"/>
              </a:rPr>
              <a:t>Có thể dùng máy tính cá nhân để phân tích các lượng dữ liệu lớn trong một thời gian đủ ngắn để cho phép các nhà chiến lược đưa ra quyết định dựa trên phân tích của cây quyết định.</a:t>
            </a:r>
          </a:p>
          <a:p>
            <a:endParaRPr lang="vi-VN" sz="1200" b="0" i="0" u="none" strike="noStrike" kern="1200" dirty="0" smtClean="0">
              <a:solidFill>
                <a:schemeClr val="tx1"/>
              </a:solidFill>
              <a:effectLst/>
              <a:latin typeface="+mn-lt"/>
              <a:ea typeface="+mn-ea"/>
              <a:cs typeface="+mn-cs"/>
            </a:endParaRPr>
          </a:p>
          <a:p>
            <a:r>
              <a:rPr lang="vi-VN" sz="1200" b="0" i="0" u="none" strike="noStrike" kern="1200" dirty="0" smtClean="0">
                <a:solidFill>
                  <a:schemeClr val="tx1"/>
                </a:solidFill>
                <a:effectLst/>
                <a:latin typeface="+mn-lt"/>
                <a:ea typeface="+mn-ea"/>
                <a:cs typeface="+mn-cs"/>
              </a:rPr>
              <a:t>Nhược điểm:</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vi-VN" sz="1200" b="1" dirty="0" smtClean="0">
                <a:solidFill>
                  <a:schemeClr val="tx1"/>
                </a:solidFill>
              </a:rPr>
              <a:t>Với một sự thay đổi nhỏ trong dữ liệu, cấu trúc Decision Tree có thể thay đổi hoàn toàn.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3. </a:t>
            </a:r>
            <a:r>
              <a:rPr lang="vi-VN" sz="1200" b="1" i="0" kern="1200" dirty="0" smtClean="0">
                <a:solidFill>
                  <a:schemeClr val="tx1"/>
                </a:solidFill>
                <a:effectLst/>
                <a:latin typeface="+mn-lt"/>
                <a:ea typeface="+mn-ea"/>
                <a:cs typeface="+mn-cs"/>
              </a:rPr>
              <a:t>Overfitting</a:t>
            </a:r>
            <a:r>
              <a:rPr lang="vi-VN" sz="1200" b="0" i="0" kern="1200" dirty="0" smtClean="0">
                <a:solidFill>
                  <a:schemeClr val="tx1"/>
                </a:solidFill>
                <a:effectLst/>
                <a:latin typeface="+mn-lt"/>
                <a:ea typeface="+mn-ea"/>
                <a:cs typeface="+mn-cs"/>
              </a:rPr>
              <a:t> là hiện tượng mô hình tìm được </a:t>
            </a:r>
            <a:r>
              <a:rPr lang="vi-VN" sz="1200" b="0" i="1" kern="1200" dirty="0" smtClean="0">
                <a:solidFill>
                  <a:schemeClr val="tx1"/>
                </a:solidFill>
                <a:effectLst/>
                <a:latin typeface="+mn-lt"/>
                <a:ea typeface="+mn-ea"/>
                <a:cs typeface="+mn-cs"/>
              </a:rPr>
              <a:t>quá khớp</a:t>
            </a:r>
            <a:r>
              <a:rPr lang="vi-VN" sz="1200" b="0" i="0" kern="1200" dirty="0" smtClean="0">
                <a:solidFill>
                  <a:schemeClr val="tx1"/>
                </a:solidFill>
                <a:effectLst/>
                <a:latin typeface="+mn-lt"/>
                <a:ea typeface="+mn-ea"/>
                <a:cs typeface="+mn-cs"/>
              </a:rPr>
              <a:t> với dữ liệu training. Việc </a:t>
            </a:r>
            <a:r>
              <a:rPr lang="vi-VN" sz="1200" b="0" i="1" kern="1200" dirty="0" smtClean="0">
                <a:solidFill>
                  <a:schemeClr val="tx1"/>
                </a:solidFill>
                <a:effectLst/>
                <a:latin typeface="+mn-lt"/>
                <a:ea typeface="+mn-ea"/>
                <a:cs typeface="+mn-cs"/>
              </a:rPr>
              <a:t>quá khớp</a:t>
            </a:r>
            <a:r>
              <a:rPr lang="vi-VN" sz="1200" b="0" i="0" kern="1200" dirty="0" smtClean="0">
                <a:solidFill>
                  <a:schemeClr val="tx1"/>
                </a:solidFill>
                <a:effectLst/>
                <a:latin typeface="+mn-lt"/>
                <a:ea typeface="+mn-ea"/>
                <a:cs typeface="+mn-cs"/>
              </a:rPr>
              <a:t> này có thể dẫn đến việc dự đoán nhầm nhiễu, và chất lượng mô hình không còn tốt trên dữ liệu test nữa</a:t>
            </a:r>
            <a:endParaRPr lang="en-US" dirty="0"/>
          </a:p>
        </p:txBody>
      </p:sp>
      <p:sp>
        <p:nvSpPr>
          <p:cNvPr id="4" name="Slide Number Placeholder 3"/>
          <p:cNvSpPr>
            <a:spLocks noGrp="1"/>
          </p:cNvSpPr>
          <p:nvPr>
            <p:ph type="sldNum" sz="quarter" idx="10"/>
          </p:nvPr>
        </p:nvSpPr>
        <p:spPr/>
        <p:txBody>
          <a:bodyPr/>
          <a:lstStyle/>
          <a:p>
            <a:fld id="{8A558617-2264-4402-A56A-FE761840ECF5}" type="slidenum">
              <a:rPr lang="en-US" smtClean="0"/>
              <a:t>7</a:t>
            </a:fld>
            <a:endParaRPr lang="en-US"/>
          </a:p>
        </p:txBody>
      </p:sp>
    </p:spTree>
    <p:extLst>
      <p:ext uri="{BB962C8B-B14F-4D97-AF65-F5344CB8AC3E}">
        <p14:creationId xmlns:p14="http://schemas.microsoft.com/office/powerpoint/2010/main" val="2610262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02B00E8-80EF-89F5-B1ED-8C090BD9071A}"/>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GB"/>
          </a:p>
        </p:txBody>
      </p:sp>
      <p:sp>
        <p:nvSpPr>
          <p:cNvPr id="3" name="Tiêu đề phụ 2">
            <a:extLst>
              <a:ext uri="{FF2B5EF4-FFF2-40B4-BE49-F238E27FC236}">
                <a16:creationId xmlns:a16="http://schemas.microsoft.com/office/drawing/2014/main" id="{325CC28D-E0DF-F959-34BB-BA988C7A63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GB"/>
          </a:p>
        </p:txBody>
      </p:sp>
      <p:sp>
        <p:nvSpPr>
          <p:cNvPr id="4" name="Chỗ dành sẵn cho Ngày tháng 3">
            <a:extLst>
              <a:ext uri="{FF2B5EF4-FFF2-40B4-BE49-F238E27FC236}">
                <a16:creationId xmlns:a16="http://schemas.microsoft.com/office/drawing/2014/main" id="{D3B87C78-37B8-2E87-D367-64A3072422A5}"/>
              </a:ext>
            </a:extLst>
          </p:cNvPr>
          <p:cNvSpPr>
            <a:spLocks noGrp="1"/>
          </p:cNvSpPr>
          <p:nvPr>
            <p:ph type="dt" sz="half" idx="10"/>
          </p:nvPr>
        </p:nvSpPr>
        <p:spPr/>
        <p:txBody>
          <a:bodyPr/>
          <a:lstStyle/>
          <a:p>
            <a:fld id="{7CF40951-4222-4F39-8A70-F1A4BEC8073C}" type="datetimeFigureOut">
              <a:rPr lang="en-GB" smtClean="0"/>
              <a:t>15/05/2023</a:t>
            </a:fld>
            <a:endParaRPr lang="en-GB"/>
          </a:p>
        </p:txBody>
      </p:sp>
      <p:sp>
        <p:nvSpPr>
          <p:cNvPr id="5" name="Chỗ dành sẵn cho Chân trang 4">
            <a:extLst>
              <a:ext uri="{FF2B5EF4-FFF2-40B4-BE49-F238E27FC236}">
                <a16:creationId xmlns:a16="http://schemas.microsoft.com/office/drawing/2014/main" id="{736B4C1F-8EDC-DAA8-55F7-0C197FF4C281}"/>
              </a:ext>
            </a:extLst>
          </p:cNvPr>
          <p:cNvSpPr>
            <a:spLocks noGrp="1"/>
          </p:cNvSpPr>
          <p:nvPr>
            <p:ph type="ftr" sz="quarter" idx="11"/>
          </p:nvPr>
        </p:nvSpPr>
        <p:spPr/>
        <p:txBody>
          <a:bodyPr/>
          <a:lstStyle/>
          <a:p>
            <a:endParaRPr lang="en-GB"/>
          </a:p>
        </p:txBody>
      </p:sp>
      <p:sp>
        <p:nvSpPr>
          <p:cNvPr id="6" name="Chỗ dành sẵn cho Số hiệu Bản chiếu 5">
            <a:extLst>
              <a:ext uri="{FF2B5EF4-FFF2-40B4-BE49-F238E27FC236}">
                <a16:creationId xmlns:a16="http://schemas.microsoft.com/office/drawing/2014/main" id="{B19B3188-8B20-396F-30A7-9DE0824008B5}"/>
              </a:ext>
            </a:extLst>
          </p:cNvPr>
          <p:cNvSpPr>
            <a:spLocks noGrp="1"/>
          </p:cNvSpPr>
          <p:nvPr>
            <p:ph type="sldNum" sz="quarter" idx="12"/>
          </p:nvPr>
        </p:nvSpPr>
        <p:spPr/>
        <p:txBody>
          <a:bodyPr/>
          <a:lstStyle/>
          <a:p>
            <a:fld id="{0A4883A9-69CD-4670-BC2D-42B345990052}" type="slidenum">
              <a:rPr lang="en-GB" smtClean="0"/>
              <a:t>‹#›</a:t>
            </a:fld>
            <a:endParaRPr lang="en-GB"/>
          </a:p>
        </p:txBody>
      </p:sp>
    </p:spTree>
    <p:extLst>
      <p:ext uri="{BB962C8B-B14F-4D97-AF65-F5344CB8AC3E}">
        <p14:creationId xmlns:p14="http://schemas.microsoft.com/office/powerpoint/2010/main" val="265032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7E8DE5-CE93-27D9-6446-CA9F22EF688B}"/>
              </a:ext>
            </a:extLst>
          </p:cNvPr>
          <p:cNvSpPr>
            <a:spLocks noGrp="1"/>
          </p:cNvSpPr>
          <p:nvPr>
            <p:ph type="title"/>
          </p:nvPr>
        </p:nvSpPr>
        <p:spPr/>
        <p:txBody>
          <a:bodyPr/>
          <a:lstStyle/>
          <a:p>
            <a:r>
              <a:rPr lang="vi-VN"/>
              <a:t>Bấm để sửa kiểu tiêu đề Bản cái</a:t>
            </a:r>
            <a:endParaRPr lang="en-GB"/>
          </a:p>
        </p:txBody>
      </p:sp>
      <p:sp>
        <p:nvSpPr>
          <p:cNvPr id="3" name="Chỗ dành sẵn cho Văn bản Dọc 2">
            <a:extLst>
              <a:ext uri="{FF2B5EF4-FFF2-40B4-BE49-F238E27FC236}">
                <a16:creationId xmlns:a16="http://schemas.microsoft.com/office/drawing/2014/main" id="{1468CB55-6652-3649-CF58-3BE94FD4086F}"/>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GB"/>
          </a:p>
        </p:txBody>
      </p:sp>
      <p:sp>
        <p:nvSpPr>
          <p:cNvPr id="4" name="Chỗ dành sẵn cho Ngày tháng 3">
            <a:extLst>
              <a:ext uri="{FF2B5EF4-FFF2-40B4-BE49-F238E27FC236}">
                <a16:creationId xmlns:a16="http://schemas.microsoft.com/office/drawing/2014/main" id="{CE0C2104-CC55-0C85-9C8A-71974C956D55}"/>
              </a:ext>
            </a:extLst>
          </p:cNvPr>
          <p:cNvSpPr>
            <a:spLocks noGrp="1"/>
          </p:cNvSpPr>
          <p:nvPr>
            <p:ph type="dt" sz="half" idx="10"/>
          </p:nvPr>
        </p:nvSpPr>
        <p:spPr/>
        <p:txBody>
          <a:bodyPr/>
          <a:lstStyle/>
          <a:p>
            <a:fld id="{7CF40951-4222-4F39-8A70-F1A4BEC8073C}" type="datetimeFigureOut">
              <a:rPr lang="en-GB" smtClean="0"/>
              <a:t>15/05/2023</a:t>
            </a:fld>
            <a:endParaRPr lang="en-GB"/>
          </a:p>
        </p:txBody>
      </p:sp>
      <p:sp>
        <p:nvSpPr>
          <p:cNvPr id="5" name="Chỗ dành sẵn cho Chân trang 4">
            <a:extLst>
              <a:ext uri="{FF2B5EF4-FFF2-40B4-BE49-F238E27FC236}">
                <a16:creationId xmlns:a16="http://schemas.microsoft.com/office/drawing/2014/main" id="{9BD6DF16-0C6E-3E6E-3378-626677E3A7D3}"/>
              </a:ext>
            </a:extLst>
          </p:cNvPr>
          <p:cNvSpPr>
            <a:spLocks noGrp="1"/>
          </p:cNvSpPr>
          <p:nvPr>
            <p:ph type="ftr" sz="quarter" idx="11"/>
          </p:nvPr>
        </p:nvSpPr>
        <p:spPr/>
        <p:txBody>
          <a:bodyPr/>
          <a:lstStyle/>
          <a:p>
            <a:endParaRPr lang="en-GB"/>
          </a:p>
        </p:txBody>
      </p:sp>
      <p:sp>
        <p:nvSpPr>
          <p:cNvPr id="6" name="Chỗ dành sẵn cho Số hiệu Bản chiếu 5">
            <a:extLst>
              <a:ext uri="{FF2B5EF4-FFF2-40B4-BE49-F238E27FC236}">
                <a16:creationId xmlns:a16="http://schemas.microsoft.com/office/drawing/2014/main" id="{C869FE98-A51A-5282-9520-2767C49ACE9B}"/>
              </a:ext>
            </a:extLst>
          </p:cNvPr>
          <p:cNvSpPr>
            <a:spLocks noGrp="1"/>
          </p:cNvSpPr>
          <p:nvPr>
            <p:ph type="sldNum" sz="quarter" idx="12"/>
          </p:nvPr>
        </p:nvSpPr>
        <p:spPr/>
        <p:txBody>
          <a:bodyPr/>
          <a:lstStyle/>
          <a:p>
            <a:fld id="{0A4883A9-69CD-4670-BC2D-42B345990052}" type="slidenum">
              <a:rPr lang="en-GB" smtClean="0"/>
              <a:t>‹#›</a:t>
            </a:fld>
            <a:endParaRPr lang="en-GB"/>
          </a:p>
        </p:txBody>
      </p:sp>
    </p:spTree>
    <p:extLst>
      <p:ext uri="{BB962C8B-B14F-4D97-AF65-F5344CB8AC3E}">
        <p14:creationId xmlns:p14="http://schemas.microsoft.com/office/powerpoint/2010/main" val="369716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620608F4-C535-F990-BD1A-A72E853ADBA6}"/>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GB"/>
          </a:p>
        </p:txBody>
      </p:sp>
      <p:sp>
        <p:nvSpPr>
          <p:cNvPr id="3" name="Chỗ dành sẵn cho Văn bản Dọc 2">
            <a:extLst>
              <a:ext uri="{FF2B5EF4-FFF2-40B4-BE49-F238E27FC236}">
                <a16:creationId xmlns:a16="http://schemas.microsoft.com/office/drawing/2014/main" id="{FED9C1B3-9B2A-7FE6-2348-1948B83B2C5A}"/>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GB"/>
          </a:p>
        </p:txBody>
      </p:sp>
      <p:sp>
        <p:nvSpPr>
          <p:cNvPr id="4" name="Chỗ dành sẵn cho Ngày tháng 3">
            <a:extLst>
              <a:ext uri="{FF2B5EF4-FFF2-40B4-BE49-F238E27FC236}">
                <a16:creationId xmlns:a16="http://schemas.microsoft.com/office/drawing/2014/main" id="{C8FC69A6-535C-D937-4214-DA9EE3F85042}"/>
              </a:ext>
            </a:extLst>
          </p:cNvPr>
          <p:cNvSpPr>
            <a:spLocks noGrp="1"/>
          </p:cNvSpPr>
          <p:nvPr>
            <p:ph type="dt" sz="half" idx="10"/>
          </p:nvPr>
        </p:nvSpPr>
        <p:spPr/>
        <p:txBody>
          <a:bodyPr/>
          <a:lstStyle/>
          <a:p>
            <a:fld id="{7CF40951-4222-4F39-8A70-F1A4BEC8073C}" type="datetimeFigureOut">
              <a:rPr lang="en-GB" smtClean="0"/>
              <a:t>15/05/2023</a:t>
            </a:fld>
            <a:endParaRPr lang="en-GB"/>
          </a:p>
        </p:txBody>
      </p:sp>
      <p:sp>
        <p:nvSpPr>
          <p:cNvPr id="5" name="Chỗ dành sẵn cho Chân trang 4">
            <a:extLst>
              <a:ext uri="{FF2B5EF4-FFF2-40B4-BE49-F238E27FC236}">
                <a16:creationId xmlns:a16="http://schemas.microsoft.com/office/drawing/2014/main" id="{12132E8E-2F31-E864-7232-52B420DA495E}"/>
              </a:ext>
            </a:extLst>
          </p:cNvPr>
          <p:cNvSpPr>
            <a:spLocks noGrp="1"/>
          </p:cNvSpPr>
          <p:nvPr>
            <p:ph type="ftr" sz="quarter" idx="11"/>
          </p:nvPr>
        </p:nvSpPr>
        <p:spPr/>
        <p:txBody>
          <a:bodyPr/>
          <a:lstStyle/>
          <a:p>
            <a:endParaRPr lang="en-GB"/>
          </a:p>
        </p:txBody>
      </p:sp>
      <p:sp>
        <p:nvSpPr>
          <p:cNvPr id="6" name="Chỗ dành sẵn cho Số hiệu Bản chiếu 5">
            <a:extLst>
              <a:ext uri="{FF2B5EF4-FFF2-40B4-BE49-F238E27FC236}">
                <a16:creationId xmlns:a16="http://schemas.microsoft.com/office/drawing/2014/main" id="{1F428840-3F00-1D57-7D9F-2907BB5F6A61}"/>
              </a:ext>
            </a:extLst>
          </p:cNvPr>
          <p:cNvSpPr>
            <a:spLocks noGrp="1"/>
          </p:cNvSpPr>
          <p:nvPr>
            <p:ph type="sldNum" sz="quarter" idx="12"/>
          </p:nvPr>
        </p:nvSpPr>
        <p:spPr/>
        <p:txBody>
          <a:bodyPr/>
          <a:lstStyle/>
          <a:p>
            <a:fld id="{0A4883A9-69CD-4670-BC2D-42B345990052}" type="slidenum">
              <a:rPr lang="en-GB" smtClean="0"/>
              <a:t>‹#›</a:t>
            </a:fld>
            <a:endParaRPr lang="en-GB"/>
          </a:p>
        </p:txBody>
      </p:sp>
    </p:spTree>
    <p:extLst>
      <p:ext uri="{BB962C8B-B14F-4D97-AF65-F5344CB8AC3E}">
        <p14:creationId xmlns:p14="http://schemas.microsoft.com/office/powerpoint/2010/main" val="1725325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03D41FD-B03A-31D2-622A-04C501EA99D5}"/>
              </a:ext>
            </a:extLst>
          </p:cNvPr>
          <p:cNvSpPr>
            <a:spLocks noGrp="1"/>
          </p:cNvSpPr>
          <p:nvPr>
            <p:ph type="title"/>
          </p:nvPr>
        </p:nvSpPr>
        <p:spPr/>
        <p:txBody>
          <a:bodyPr/>
          <a:lstStyle/>
          <a:p>
            <a:r>
              <a:rPr lang="vi-VN"/>
              <a:t>Bấm để sửa kiểu tiêu đề Bản cái</a:t>
            </a:r>
            <a:endParaRPr lang="en-GB"/>
          </a:p>
        </p:txBody>
      </p:sp>
      <p:sp>
        <p:nvSpPr>
          <p:cNvPr id="3" name="Chỗ dành sẵn cho Nội dung 2">
            <a:extLst>
              <a:ext uri="{FF2B5EF4-FFF2-40B4-BE49-F238E27FC236}">
                <a16:creationId xmlns:a16="http://schemas.microsoft.com/office/drawing/2014/main" id="{AE222F38-45AD-CB1A-EE62-725272D4EB7E}"/>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GB"/>
          </a:p>
        </p:txBody>
      </p:sp>
      <p:sp>
        <p:nvSpPr>
          <p:cNvPr id="4" name="Chỗ dành sẵn cho Ngày tháng 3">
            <a:extLst>
              <a:ext uri="{FF2B5EF4-FFF2-40B4-BE49-F238E27FC236}">
                <a16:creationId xmlns:a16="http://schemas.microsoft.com/office/drawing/2014/main" id="{5A013F40-4B06-2EDF-0D11-7DD7EC7BA457}"/>
              </a:ext>
            </a:extLst>
          </p:cNvPr>
          <p:cNvSpPr>
            <a:spLocks noGrp="1"/>
          </p:cNvSpPr>
          <p:nvPr>
            <p:ph type="dt" sz="half" idx="10"/>
          </p:nvPr>
        </p:nvSpPr>
        <p:spPr/>
        <p:txBody>
          <a:bodyPr/>
          <a:lstStyle/>
          <a:p>
            <a:fld id="{7CF40951-4222-4F39-8A70-F1A4BEC8073C}" type="datetimeFigureOut">
              <a:rPr lang="en-GB" smtClean="0"/>
              <a:t>15/05/2023</a:t>
            </a:fld>
            <a:endParaRPr lang="en-GB"/>
          </a:p>
        </p:txBody>
      </p:sp>
      <p:sp>
        <p:nvSpPr>
          <p:cNvPr id="5" name="Chỗ dành sẵn cho Chân trang 4">
            <a:extLst>
              <a:ext uri="{FF2B5EF4-FFF2-40B4-BE49-F238E27FC236}">
                <a16:creationId xmlns:a16="http://schemas.microsoft.com/office/drawing/2014/main" id="{7DA1EDBC-CFFF-61D3-7D6F-8E2435B6F631}"/>
              </a:ext>
            </a:extLst>
          </p:cNvPr>
          <p:cNvSpPr>
            <a:spLocks noGrp="1"/>
          </p:cNvSpPr>
          <p:nvPr>
            <p:ph type="ftr" sz="quarter" idx="11"/>
          </p:nvPr>
        </p:nvSpPr>
        <p:spPr/>
        <p:txBody>
          <a:bodyPr/>
          <a:lstStyle/>
          <a:p>
            <a:endParaRPr lang="en-GB"/>
          </a:p>
        </p:txBody>
      </p:sp>
      <p:sp>
        <p:nvSpPr>
          <p:cNvPr id="6" name="Chỗ dành sẵn cho Số hiệu Bản chiếu 5">
            <a:extLst>
              <a:ext uri="{FF2B5EF4-FFF2-40B4-BE49-F238E27FC236}">
                <a16:creationId xmlns:a16="http://schemas.microsoft.com/office/drawing/2014/main" id="{2410207D-CA46-9245-85D8-C2E3E5E01DD1}"/>
              </a:ext>
            </a:extLst>
          </p:cNvPr>
          <p:cNvSpPr>
            <a:spLocks noGrp="1"/>
          </p:cNvSpPr>
          <p:nvPr>
            <p:ph type="sldNum" sz="quarter" idx="12"/>
          </p:nvPr>
        </p:nvSpPr>
        <p:spPr/>
        <p:txBody>
          <a:bodyPr/>
          <a:lstStyle/>
          <a:p>
            <a:fld id="{0A4883A9-69CD-4670-BC2D-42B345990052}" type="slidenum">
              <a:rPr lang="en-GB" smtClean="0"/>
              <a:t>‹#›</a:t>
            </a:fld>
            <a:endParaRPr lang="en-GB"/>
          </a:p>
        </p:txBody>
      </p:sp>
    </p:spTree>
    <p:extLst>
      <p:ext uri="{BB962C8B-B14F-4D97-AF65-F5344CB8AC3E}">
        <p14:creationId xmlns:p14="http://schemas.microsoft.com/office/powerpoint/2010/main" val="1964437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4B81D63-043E-1459-19EA-601DA02985D4}"/>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GB"/>
          </a:p>
        </p:txBody>
      </p:sp>
      <p:sp>
        <p:nvSpPr>
          <p:cNvPr id="3" name="Chỗ dành sẵn cho Văn bản 2">
            <a:extLst>
              <a:ext uri="{FF2B5EF4-FFF2-40B4-BE49-F238E27FC236}">
                <a16:creationId xmlns:a16="http://schemas.microsoft.com/office/drawing/2014/main" id="{EFDDBC19-4E22-283E-6D38-33E1187D85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AC2E2A89-F2B3-AC09-6C06-21E023DD2A1F}"/>
              </a:ext>
            </a:extLst>
          </p:cNvPr>
          <p:cNvSpPr>
            <a:spLocks noGrp="1"/>
          </p:cNvSpPr>
          <p:nvPr>
            <p:ph type="dt" sz="half" idx="10"/>
          </p:nvPr>
        </p:nvSpPr>
        <p:spPr/>
        <p:txBody>
          <a:bodyPr/>
          <a:lstStyle/>
          <a:p>
            <a:fld id="{7CF40951-4222-4F39-8A70-F1A4BEC8073C}" type="datetimeFigureOut">
              <a:rPr lang="en-GB" smtClean="0"/>
              <a:t>15/05/2023</a:t>
            </a:fld>
            <a:endParaRPr lang="en-GB"/>
          </a:p>
        </p:txBody>
      </p:sp>
      <p:sp>
        <p:nvSpPr>
          <p:cNvPr id="5" name="Chỗ dành sẵn cho Chân trang 4">
            <a:extLst>
              <a:ext uri="{FF2B5EF4-FFF2-40B4-BE49-F238E27FC236}">
                <a16:creationId xmlns:a16="http://schemas.microsoft.com/office/drawing/2014/main" id="{A685DE58-9154-B326-D3FE-13007B172830}"/>
              </a:ext>
            </a:extLst>
          </p:cNvPr>
          <p:cNvSpPr>
            <a:spLocks noGrp="1"/>
          </p:cNvSpPr>
          <p:nvPr>
            <p:ph type="ftr" sz="quarter" idx="11"/>
          </p:nvPr>
        </p:nvSpPr>
        <p:spPr/>
        <p:txBody>
          <a:bodyPr/>
          <a:lstStyle/>
          <a:p>
            <a:endParaRPr lang="en-GB"/>
          </a:p>
        </p:txBody>
      </p:sp>
      <p:sp>
        <p:nvSpPr>
          <p:cNvPr id="6" name="Chỗ dành sẵn cho Số hiệu Bản chiếu 5">
            <a:extLst>
              <a:ext uri="{FF2B5EF4-FFF2-40B4-BE49-F238E27FC236}">
                <a16:creationId xmlns:a16="http://schemas.microsoft.com/office/drawing/2014/main" id="{EF5B5A74-0F94-74D5-5330-9161F9E8745E}"/>
              </a:ext>
            </a:extLst>
          </p:cNvPr>
          <p:cNvSpPr>
            <a:spLocks noGrp="1"/>
          </p:cNvSpPr>
          <p:nvPr>
            <p:ph type="sldNum" sz="quarter" idx="12"/>
          </p:nvPr>
        </p:nvSpPr>
        <p:spPr/>
        <p:txBody>
          <a:bodyPr/>
          <a:lstStyle/>
          <a:p>
            <a:fld id="{0A4883A9-69CD-4670-BC2D-42B345990052}" type="slidenum">
              <a:rPr lang="en-GB" smtClean="0"/>
              <a:t>‹#›</a:t>
            </a:fld>
            <a:endParaRPr lang="en-GB"/>
          </a:p>
        </p:txBody>
      </p:sp>
    </p:spTree>
    <p:extLst>
      <p:ext uri="{BB962C8B-B14F-4D97-AF65-F5344CB8AC3E}">
        <p14:creationId xmlns:p14="http://schemas.microsoft.com/office/powerpoint/2010/main" val="4247272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50BE970-4B72-1C44-9090-D71766948051}"/>
              </a:ext>
            </a:extLst>
          </p:cNvPr>
          <p:cNvSpPr>
            <a:spLocks noGrp="1"/>
          </p:cNvSpPr>
          <p:nvPr>
            <p:ph type="title"/>
          </p:nvPr>
        </p:nvSpPr>
        <p:spPr/>
        <p:txBody>
          <a:bodyPr/>
          <a:lstStyle/>
          <a:p>
            <a:r>
              <a:rPr lang="vi-VN"/>
              <a:t>Bấm để sửa kiểu tiêu đề Bản cái</a:t>
            </a:r>
            <a:endParaRPr lang="en-GB"/>
          </a:p>
        </p:txBody>
      </p:sp>
      <p:sp>
        <p:nvSpPr>
          <p:cNvPr id="3" name="Chỗ dành sẵn cho Nội dung 2">
            <a:extLst>
              <a:ext uri="{FF2B5EF4-FFF2-40B4-BE49-F238E27FC236}">
                <a16:creationId xmlns:a16="http://schemas.microsoft.com/office/drawing/2014/main" id="{5A1CF413-B8A3-CBAF-6135-E045A1ED13DE}"/>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GB"/>
          </a:p>
        </p:txBody>
      </p:sp>
      <p:sp>
        <p:nvSpPr>
          <p:cNvPr id="4" name="Chỗ dành sẵn cho Nội dung 3">
            <a:extLst>
              <a:ext uri="{FF2B5EF4-FFF2-40B4-BE49-F238E27FC236}">
                <a16:creationId xmlns:a16="http://schemas.microsoft.com/office/drawing/2014/main" id="{7816E4AE-6E7C-07A6-3CDA-FD30FADCB311}"/>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GB"/>
          </a:p>
        </p:txBody>
      </p:sp>
      <p:sp>
        <p:nvSpPr>
          <p:cNvPr id="5" name="Chỗ dành sẵn cho Ngày tháng 4">
            <a:extLst>
              <a:ext uri="{FF2B5EF4-FFF2-40B4-BE49-F238E27FC236}">
                <a16:creationId xmlns:a16="http://schemas.microsoft.com/office/drawing/2014/main" id="{24556FF4-3E6B-77F8-04D1-A0ED06BC5319}"/>
              </a:ext>
            </a:extLst>
          </p:cNvPr>
          <p:cNvSpPr>
            <a:spLocks noGrp="1"/>
          </p:cNvSpPr>
          <p:nvPr>
            <p:ph type="dt" sz="half" idx="10"/>
          </p:nvPr>
        </p:nvSpPr>
        <p:spPr/>
        <p:txBody>
          <a:bodyPr/>
          <a:lstStyle/>
          <a:p>
            <a:fld id="{7CF40951-4222-4F39-8A70-F1A4BEC8073C}" type="datetimeFigureOut">
              <a:rPr lang="en-GB" smtClean="0"/>
              <a:t>15/05/2023</a:t>
            </a:fld>
            <a:endParaRPr lang="en-GB"/>
          </a:p>
        </p:txBody>
      </p:sp>
      <p:sp>
        <p:nvSpPr>
          <p:cNvPr id="6" name="Chỗ dành sẵn cho Chân trang 5">
            <a:extLst>
              <a:ext uri="{FF2B5EF4-FFF2-40B4-BE49-F238E27FC236}">
                <a16:creationId xmlns:a16="http://schemas.microsoft.com/office/drawing/2014/main" id="{76CF3BA7-BD02-907D-19D5-01894F0FBA5F}"/>
              </a:ext>
            </a:extLst>
          </p:cNvPr>
          <p:cNvSpPr>
            <a:spLocks noGrp="1"/>
          </p:cNvSpPr>
          <p:nvPr>
            <p:ph type="ftr" sz="quarter" idx="11"/>
          </p:nvPr>
        </p:nvSpPr>
        <p:spPr/>
        <p:txBody>
          <a:bodyPr/>
          <a:lstStyle/>
          <a:p>
            <a:endParaRPr lang="en-GB"/>
          </a:p>
        </p:txBody>
      </p:sp>
      <p:sp>
        <p:nvSpPr>
          <p:cNvPr id="7" name="Chỗ dành sẵn cho Số hiệu Bản chiếu 6">
            <a:extLst>
              <a:ext uri="{FF2B5EF4-FFF2-40B4-BE49-F238E27FC236}">
                <a16:creationId xmlns:a16="http://schemas.microsoft.com/office/drawing/2014/main" id="{9C2598D4-F12D-236C-4342-8D52FED14332}"/>
              </a:ext>
            </a:extLst>
          </p:cNvPr>
          <p:cNvSpPr>
            <a:spLocks noGrp="1"/>
          </p:cNvSpPr>
          <p:nvPr>
            <p:ph type="sldNum" sz="quarter" idx="12"/>
          </p:nvPr>
        </p:nvSpPr>
        <p:spPr/>
        <p:txBody>
          <a:bodyPr/>
          <a:lstStyle/>
          <a:p>
            <a:fld id="{0A4883A9-69CD-4670-BC2D-42B345990052}" type="slidenum">
              <a:rPr lang="en-GB" smtClean="0"/>
              <a:t>‹#›</a:t>
            </a:fld>
            <a:endParaRPr lang="en-GB"/>
          </a:p>
        </p:txBody>
      </p:sp>
    </p:spTree>
    <p:extLst>
      <p:ext uri="{BB962C8B-B14F-4D97-AF65-F5344CB8AC3E}">
        <p14:creationId xmlns:p14="http://schemas.microsoft.com/office/powerpoint/2010/main" val="3950197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E59BFBD-89D6-251C-F81C-BAB7CB4F1436}"/>
              </a:ext>
            </a:extLst>
          </p:cNvPr>
          <p:cNvSpPr>
            <a:spLocks noGrp="1"/>
          </p:cNvSpPr>
          <p:nvPr>
            <p:ph type="title"/>
          </p:nvPr>
        </p:nvSpPr>
        <p:spPr>
          <a:xfrm>
            <a:off x="839788" y="365125"/>
            <a:ext cx="10515600" cy="1325563"/>
          </a:xfrm>
        </p:spPr>
        <p:txBody>
          <a:bodyPr/>
          <a:lstStyle/>
          <a:p>
            <a:r>
              <a:rPr lang="vi-VN"/>
              <a:t>Bấm để sửa kiểu tiêu đề Bản cái</a:t>
            </a:r>
            <a:endParaRPr lang="en-GB"/>
          </a:p>
        </p:txBody>
      </p:sp>
      <p:sp>
        <p:nvSpPr>
          <p:cNvPr id="3" name="Chỗ dành sẵn cho Văn bản 2">
            <a:extLst>
              <a:ext uri="{FF2B5EF4-FFF2-40B4-BE49-F238E27FC236}">
                <a16:creationId xmlns:a16="http://schemas.microsoft.com/office/drawing/2014/main" id="{971E8411-25BF-F396-41CF-D445267634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9EC6A7EB-B584-D06C-870D-1D111686DDAF}"/>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GB"/>
          </a:p>
        </p:txBody>
      </p:sp>
      <p:sp>
        <p:nvSpPr>
          <p:cNvPr id="5" name="Chỗ dành sẵn cho Văn bản 4">
            <a:extLst>
              <a:ext uri="{FF2B5EF4-FFF2-40B4-BE49-F238E27FC236}">
                <a16:creationId xmlns:a16="http://schemas.microsoft.com/office/drawing/2014/main" id="{D1334DD6-C552-6FC3-5BEF-04739864E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DE6C6D94-3767-3F95-603F-EF82E8011A9D}"/>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GB"/>
          </a:p>
        </p:txBody>
      </p:sp>
      <p:sp>
        <p:nvSpPr>
          <p:cNvPr id="7" name="Chỗ dành sẵn cho Ngày tháng 6">
            <a:extLst>
              <a:ext uri="{FF2B5EF4-FFF2-40B4-BE49-F238E27FC236}">
                <a16:creationId xmlns:a16="http://schemas.microsoft.com/office/drawing/2014/main" id="{318F7A40-F49E-885C-2C04-B4A3499CA6F6}"/>
              </a:ext>
            </a:extLst>
          </p:cNvPr>
          <p:cNvSpPr>
            <a:spLocks noGrp="1"/>
          </p:cNvSpPr>
          <p:nvPr>
            <p:ph type="dt" sz="half" idx="10"/>
          </p:nvPr>
        </p:nvSpPr>
        <p:spPr/>
        <p:txBody>
          <a:bodyPr/>
          <a:lstStyle/>
          <a:p>
            <a:fld id="{7CF40951-4222-4F39-8A70-F1A4BEC8073C}" type="datetimeFigureOut">
              <a:rPr lang="en-GB" smtClean="0"/>
              <a:t>15/05/2023</a:t>
            </a:fld>
            <a:endParaRPr lang="en-GB"/>
          </a:p>
        </p:txBody>
      </p:sp>
      <p:sp>
        <p:nvSpPr>
          <p:cNvPr id="8" name="Chỗ dành sẵn cho Chân trang 7">
            <a:extLst>
              <a:ext uri="{FF2B5EF4-FFF2-40B4-BE49-F238E27FC236}">
                <a16:creationId xmlns:a16="http://schemas.microsoft.com/office/drawing/2014/main" id="{D19C351B-4005-DAB3-B27D-8BE47CEF4096}"/>
              </a:ext>
            </a:extLst>
          </p:cNvPr>
          <p:cNvSpPr>
            <a:spLocks noGrp="1"/>
          </p:cNvSpPr>
          <p:nvPr>
            <p:ph type="ftr" sz="quarter" idx="11"/>
          </p:nvPr>
        </p:nvSpPr>
        <p:spPr/>
        <p:txBody>
          <a:bodyPr/>
          <a:lstStyle/>
          <a:p>
            <a:endParaRPr lang="en-GB"/>
          </a:p>
        </p:txBody>
      </p:sp>
      <p:sp>
        <p:nvSpPr>
          <p:cNvPr id="9" name="Chỗ dành sẵn cho Số hiệu Bản chiếu 8">
            <a:extLst>
              <a:ext uri="{FF2B5EF4-FFF2-40B4-BE49-F238E27FC236}">
                <a16:creationId xmlns:a16="http://schemas.microsoft.com/office/drawing/2014/main" id="{AC4F392F-E13C-4935-9F49-251FA63F845E}"/>
              </a:ext>
            </a:extLst>
          </p:cNvPr>
          <p:cNvSpPr>
            <a:spLocks noGrp="1"/>
          </p:cNvSpPr>
          <p:nvPr>
            <p:ph type="sldNum" sz="quarter" idx="12"/>
          </p:nvPr>
        </p:nvSpPr>
        <p:spPr/>
        <p:txBody>
          <a:bodyPr/>
          <a:lstStyle/>
          <a:p>
            <a:fld id="{0A4883A9-69CD-4670-BC2D-42B345990052}" type="slidenum">
              <a:rPr lang="en-GB" smtClean="0"/>
              <a:t>‹#›</a:t>
            </a:fld>
            <a:endParaRPr lang="en-GB"/>
          </a:p>
        </p:txBody>
      </p:sp>
    </p:spTree>
    <p:extLst>
      <p:ext uri="{BB962C8B-B14F-4D97-AF65-F5344CB8AC3E}">
        <p14:creationId xmlns:p14="http://schemas.microsoft.com/office/powerpoint/2010/main" val="2903939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7AE312A-4047-ACBE-9190-299BE26F332C}"/>
              </a:ext>
            </a:extLst>
          </p:cNvPr>
          <p:cNvSpPr>
            <a:spLocks noGrp="1"/>
          </p:cNvSpPr>
          <p:nvPr>
            <p:ph type="title"/>
          </p:nvPr>
        </p:nvSpPr>
        <p:spPr/>
        <p:txBody>
          <a:bodyPr/>
          <a:lstStyle/>
          <a:p>
            <a:r>
              <a:rPr lang="vi-VN"/>
              <a:t>Bấm để sửa kiểu tiêu đề Bản cái</a:t>
            </a:r>
            <a:endParaRPr lang="en-GB"/>
          </a:p>
        </p:txBody>
      </p:sp>
      <p:sp>
        <p:nvSpPr>
          <p:cNvPr id="3" name="Chỗ dành sẵn cho Ngày tháng 2">
            <a:extLst>
              <a:ext uri="{FF2B5EF4-FFF2-40B4-BE49-F238E27FC236}">
                <a16:creationId xmlns:a16="http://schemas.microsoft.com/office/drawing/2014/main" id="{FD1285E6-7B50-BCEB-DE52-EB7C0FD2201F}"/>
              </a:ext>
            </a:extLst>
          </p:cNvPr>
          <p:cNvSpPr>
            <a:spLocks noGrp="1"/>
          </p:cNvSpPr>
          <p:nvPr>
            <p:ph type="dt" sz="half" idx="10"/>
          </p:nvPr>
        </p:nvSpPr>
        <p:spPr/>
        <p:txBody>
          <a:bodyPr/>
          <a:lstStyle/>
          <a:p>
            <a:fld id="{7CF40951-4222-4F39-8A70-F1A4BEC8073C}" type="datetimeFigureOut">
              <a:rPr lang="en-GB" smtClean="0"/>
              <a:t>15/05/2023</a:t>
            </a:fld>
            <a:endParaRPr lang="en-GB"/>
          </a:p>
        </p:txBody>
      </p:sp>
      <p:sp>
        <p:nvSpPr>
          <p:cNvPr id="4" name="Chỗ dành sẵn cho Chân trang 3">
            <a:extLst>
              <a:ext uri="{FF2B5EF4-FFF2-40B4-BE49-F238E27FC236}">
                <a16:creationId xmlns:a16="http://schemas.microsoft.com/office/drawing/2014/main" id="{85E0441D-D8DD-CA70-4D06-9E639D766AD1}"/>
              </a:ext>
            </a:extLst>
          </p:cNvPr>
          <p:cNvSpPr>
            <a:spLocks noGrp="1"/>
          </p:cNvSpPr>
          <p:nvPr>
            <p:ph type="ftr" sz="quarter" idx="11"/>
          </p:nvPr>
        </p:nvSpPr>
        <p:spPr/>
        <p:txBody>
          <a:bodyPr/>
          <a:lstStyle/>
          <a:p>
            <a:endParaRPr lang="en-GB"/>
          </a:p>
        </p:txBody>
      </p:sp>
      <p:sp>
        <p:nvSpPr>
          <p:cNvPr id="5" name="Chỗ dành sẵn cho Số hiệu Bản chiếu 4">
            <a:extLst>
              <a:ext uri="{FF2B5EF4-FFF2-40B4-BE49-F238E27FC236}">
                <a16:creationId xmlns:a16="http://schemas.microsoft.com/office/drawing/2014/main" id="{75D4A6B2-2AD3-5B37-49FB-5D1EA4EA8236}"/>
              </a:ext>
            </a:extLst>
          </p:cNvPr>
          <p:cNvSpPr>
            <a:spLocks noGrp="1"/>
          </p:cNvSpPr>
          <p:nvPr>
            <p:ph type="sldNum" sz="quarter" idx="12"/>
          </p:nvPr>
        </p:nvSpPr>
        <p:spPr/>
        <p:txBody>
          <a:bodyPr/>
          <a:lstStyle/>
          <a:p>
            <a:fld id="{0A4883A9-69CD-4670-BC2D-42B345990052}" type="slidenum">
              <a:rPr lang="en-GB" smtClean="0"/>
              <a:t>‹#›</a:t>
            </a:fld>
            <a:endParaRPr lang="en-GB"/>
          </a:p>
        </p:txBody>
      </p:sp>
    </p:spTree>
    <p:extLst>
      <p:ext uri="{BB962C8B-B14F-4D97-AF65-F5344CB8AC3E}">
        <p14:creationId xmlns:p14="http://schemas.microsoft.com/office/powerpoint/2010/main" val="4026071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51B22337-0E17-311E-B1F8-34F0FBEA0D89}"/>
              </a:ext>
            </a:extLst>
          </p:cNvPr>
          <p:cNvSpPr>
            <a:spLocks noGrp="1"/>
          </p:cNvSpPr>
          <p:nvPr>
            <p:ph type="dt" sz="half" idx="10"/>
          </p:nvPr>
        </p:nvSpPr>
        <p:spPr/>
        <p:txBody>
          <a:bodyPr/>
          <a:lstStyle/>
          <a:p>
            <a:fld id="{7CF40951-4222-4F39-8A70-F1A4BEC8073C}" type="datetimeFigureOut">
              <a:rPr lang="en-GB" smtClean="0"/>
              <a:t>15/05/2023</a:t>
            </a:fld>
            <a:endParaRPr lang="en-GB"/>
          </a:p>
        </p:txBody>
      </p:sp>
      <p:sp>
        <p:nvSpPr>
          <p:cNvPr id="3" name="Chỗ dành sẵn cho Chân trang 2">
            <a:extLst>
              <a:ext uri="{FF2B5EF4-FFF2-40B4-BE49-F238E27FC236}">
                <a16:creationId xmlns:a16="http://schemas.microsoft.com/office/drawing/2014/main" id="{949037B5-8993-7F21-93FC-BAB26D146A04}"/>
              </a:ext>
            </a:extLst>
          </p:cNvPr>
          <p:cNvSpPr>
            <a:spLocks noGrp="1"/>
          </p:cNvSpPr>
          <p:nvPr>
            <p:ph type="ftr" sz="quarter" idx="11"/>
          </p:nvPr>
        </p:nvSpPr>
        <p:spPr/>
        <p:txBody>
          <a:bodyPr/>
          <a:lstStyle/>
          <a:p>
            <a:endParaRPr lang="en-GB"/>
          </a:p>
        </p:txBody>
      </p:sp>
      <p:sp>
        <p:nvSpPr>
          <p:cNvPr id="4" name="Chỗ dành sẵn cho Số hiệu Bản chiếu 3">
            <a:extLst>
              <a:ext uri="{FF2B5EF4-FFF2-40B4-BE49-F238E27FC236}">
                <a16:creationId xmlns:a16="http://schemas.microsoft.com/office/drawing/2014/main" id="{07F3AF58-2198-2908-CEA2-58845A283732}"/>
              </a:ext>
            </a:extLst>
          </p:cNvPr>
          <p:cNvSpPr>
            <a:spLocks noGrp="1"/>
          </p:cNvSpPr>
          <p:nvPr>
            <p:ph type="sldNum" sz="quarter" idx="12"/>
          </p:nvPr>
        </p:nvSpPr>
        <p:spPr/>
        <p:txBody>
          <a:bodyPr/>
          <a:lstStyle/>
          <a:p>
            <a:fld id="{0A4883A9-69CD-4670-BC2D-42B345990052}" type="slidenum">
              <a:rPr lang="en-GB" smtClean="0"/>
              <a:t>‹#›</a:t>
            </a:fld>
            <a:endParaRPr lang="en-GB"/>
          </a:p>
        </p:txBody>
      </p:sp>
    </p:spTree>
    <p:extLst>
      <p:ext uri="{BB962C8B-B14F-4D97-AF65-F5344CB8AC3E}">
        <p14:creationId xmlns:p14="http://schemas.microsoft.com/office/powerpoint/2010/main" val="116694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697E09C-145A-FB26-F830-1BAF2E0D4276}"/>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GB"/>
          </a:p>
        </p:txBody>
      </p:sp>
      <p:sp>
        <p:nvSpPr>
          <p:cNvPr id="3" name="Chỗ dành sẵn cho Nội dung 2">
            <a:extLst>
              <a:ext uri="{FF2B5EF4-FFF2-40B4-BE49-F238E27FC236}">
                <a16:creationId xmlns:a16="http://schemas.microsoft.com/office/drawing/2014/main" id="{14EF1543-BAEE-2397-1D07-99541C3C0D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GB"/>
          </a:p>
        </p:txBody>
      </p:sp>
      <p:sp>
        <p:nvSpPr>
          <p:cNvPr id="4" name="Chỗ dành sẵn cho Văn bản 3">
            <a:extLst>
              <a:ext uri="{FF2B5EF4-FFF2-40B4-BE49-F238E27FC236}">
                <a16:creationId xmlns:a16="http://schemas.microsoft.com/office/drawing/2014/main" id="{3BE7DEE5-92F9-6B22-B567-527167AED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425B2EA4-E9A9-2D35-2443-A99BD0A07DD5}"/>
              </a:ext>
            </a:extLst>
          </p:cNvPr>
          <p:cNvSpPr>
            <a:spLocks noGrp="1"/>
          </p:cNvSpPr>
          <p:nvPr>
            <p:ph type="dt" sz="half" idx="10"/>
          </p:nvPr>
        </p:nvSpPr>
        <p:spPr/>
        <p:txBody>
          <a:bodyPr/>
          <a:lstStyle/>
          <a:p>
            <a:fld id="{7CF40951-4222-4F39-8A70-F1A4BEC8073C}" type="datetimeFigureOut">
              <a:rPr lang="en-GB" smtClean="0"/>
              <a:t>15/05/2023</a:t>
            </a:fld>
            <a:endParaRPr lang="en-GB"/>
          </a:p>
        </p:txBody>
      </p:sp>
      <p:sp>
        <p:nvSpPr>
          <p:cNvPr id="6" name="Chỗ dành sẵn cho Chân trang 5">
            <a:extLst>
              <a:ext uri="{FF2B5EF4-FFF2-40B4-BE49-F238E27FC236}">
                <a16:creationId xmlns:a16="http://schemas.microsoft.com/office/drawing/2014/main" id="{B92B801E-C76D-55B0-86A0-28FAF258F5FA}"/>
              </a:ext>
            </a:extLst>
          </p:cNvPr>
          <p:cNvSpPr>
            <a:spLocks noGrp="1"/>
          </p:cNvSpPr>
          <p:nvPr>
            <p:ph type="ftr" sz="quarter" idx="11"/>
          </p:nvPr>
        </p:nvSpPr>
        <p:spPr/>
        <p:txBody>
          <a:bodyPr/>
          <a:lstStyle/>
          <a:p>
            <a:endParaRPr lang="en-GB"/>
          </a:p>
        </p:txBody>
      </p:sp>
      <p:sp>
        <p:nvSpPr>
          <p:cNvPr id="7" name="Chỗ dành sẵn cho Số hiệu Bản chiếu 6">
            <a:extLst>
              <a:ext uri="{FF2B5EF4-FFF2-40B4-BE49-F238E27FC236}">
                <a16:creationId xmlns:a16="http://schemas.microsoft.com/office/drawing/2014/main" id="{D1149088-0CFA-AFCA-DDF0-099AAFA2E262}"/>
              </a:ext>
            </a:extLst>
          </p:cNvPr>
          <p:cNvSpPr>
            <a:spLocks noGrp="1"/>
          </p:cNvSpPr>
          <p:nvPr>
            <p:ph type="sldNum" sz="quarter" idx="12"/>
          </p:nvPr>
        </p:nvSpPr>
        <p:spPr/>
        <p:txBody>
          <a:bodyPr/>
          <a:lstStyle/>
          <a:p>
            <a:fld id="{0A4883A9-69CD-4670-BC2D-42B345990052}" type="slidenum">
              <a:rPr lang="en-GB" smtClean="0"/>
              <a:t>‹#›</a:t>
            </a:fld>
            <a:endParaRPr lang="en-GB"/>
          </a:p>
        </p:txBody>
      </p:sp>
    </p:spTree>
    <p:extLst>
      <p:ext uri="{BB962C8B-B14F-4D97-AF65-F5344CB8AC3E}">
        <p14:creationId xmlns:p14="http://schemas.microsoft.com/office/powerpoint/2010/main" val="133193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2C17E05-2345-CD1E-C765-8577D3BB6F0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GB"/>
          </a:p>
        </p:txBody>
      </p:sp>
      <p:sp>
        <p:nvSpPr>
          <p:cNvPr id="3" name="Chỗ dành sẵn cho Hình ảnh 2">
            <a:extLst>
              <a:ext uri="{FF2B5EF4-FFF2-40B4-BE49-F238E27FC236}">
                <a16:creationId xmlns:a16="http://schemas.microsoft.com/office/drawing/2014/main" id="{29720C95-F781-6810-17F5-FE8A5E3671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Chỗ dành sẵn cho Văn bản 3">
            <a:extLst>
              <a:ext uri="{FF2B5EF4-FFF2-40B4-BE49-F238E27FC236}">
                <a16:creationId xmlns:a16="http://schemas.microsoft.com/office/drawing/2014/main" id="{FC5FA5BC-7EEC-13D9-10D7-2A35F1B7B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CDE2CFAB-3351-56F0-9A9D-FDC746DF0F4E}"/>
              </a:ext>
            </a:extLst>
          </p:cNvPr>
          <p:cNvSpPr>
            <a:spLocks noGrp="1"/>
          </p:cNvSpPr>
          <p:nvPr>
            <p:ph type="dt" sz="half" idx="10"/>
          </p:nvPr>
        </p:nvSpPr>
        <p:spPr/>
        <p:txBody>
          <a:bodyPr/>
          <a:lstStyle/>
          <a:p>
            <a:fld id="{7CF40951-4222-4F39-8A70-F1A4BEC8073C}" type="datetimeFigureOut">
              <a:rPr lang="en-GB" smtClean="0"/>
              <a:t>15/05/2023</a:t>
            </a:fld>
            <a:endParaRPr lang="en-GB"/>
          </a:p>
        </p:txBody>
      </p:sp>
      <p:sp>
        <p:nvSpPr>
          <p:cNvPr id="6" name="Chỗ dành sẵn cho Chân trang 5">
            <a:extLst>
              <a:ext uri="{FF2B5EF4-FFF2-40B4-BE49-F238E27FC236}">
                <a16:creationId xmlns:a16="http://schemas.microsoft.com/office/drawing/2014/main" id="{69C5B323-48D6-DCB8-55F5-CF2CE093B73D}"/>
              </a:ext>
            </a:extLst>
          </p:cNvPr>
          <p:cNvSpPr>
            <a:spLocks noGrp="1"/>
          </p:cNvSpPr>
          <p:nvPr>
            <p:ph type="ftr" sz="quarter" idx="11"/>
          </p:nvPr>
        </p:nvSpPr>
        <p:spPr/>
        <p:txBody>
          <a:bodyPr/>
          <a:lstStyle/>
          <a:p>
            <a:endParaRPr lang="en-GB"/>
          </a:p>
        </p:txBody>
      </p:sp>
      <p:sp>
        <p:nvSpPr>
          <p:cNvPr id="7" name="Chỗ dành sẵn cho Số hiệu Bản chiếu 6">
            <a:extLst>
              <a:ext uri="{FF2B5EF4-FFF2-40B4-BE49-F238E27FC236}">
                <a16:creationId xmlns:a16="http://schemas.microsoft.com/office/drawing/2014/main" id="{2786141B-032A-A12D-ADB6-21651F506C63}"/>
              </a:ext>
            </a:extLst>
          </p:cNvPr>
          <p:cNvSpPr>
            <a:spLocks noGrp="1"/>
          </p:cNvSpPr>
          <p:nvPr>
            <p:ph type="sldNum" sz="quarter" idx="12"/>
          </p:nvPr>
        </p:nvSpPr>
        <p:spPr/>
        <p:txBody>
          <a:bodyPr/>
          <a:lstStyle/>
          <a:p>
            <a:fld id="{0A4883A9-69CD-4670-BC2D-42B345990052}" type="slidenum">
              <a:rPr lang="en-GB" smtClean="0"/>
              <a:t>‹#›</a:t>
            </a:fld>
            <a:endParaRPr lang="en-GB"/>
          </a:p>
        </p:txBody>
      </p:sp>
    </p:spTree>
    <p:extLst>
      <p:ext uri="{BB962C8B-B14F-4D97-AF65-F5344CB8AC3E}">
        <p14:creationId xmlns:p14="http://schemas.microsoft.com/office/powerpoint/2010/main" val="1133928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446D23F4-6C01-8325-D7AB-3E5CF82711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GB"/>
          </a:p>
        </p:txBody>
      </p:sp>
      <p:sp>
        <p:nvSpPr>
          <p:cNvPr id="3" name="Chỗ dành sẵn cho Văn bản 2">
            <a:extLst>
              <a:ext uri="{FF2B5EF4-FFF2-40B4-BE49-F238E27FC236}">
                <a16:creationId xmlns:a16="http://schemas.microsoft.com/office/drawing/2014/main" id="{3C00A233-BD41-DCA7-F604-7AC632C65E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GB"/>
          </a:p>
        </p:txBody>
      </p:sp>
      <p:sp>
        <p:nvSpPr>
          <p:cNvPr id="4" name="Chỗ dành sẵn cho Ngày tháng 3">
            <a:extLst>
              <a:ext uri="{FF2B5EF4-FFF2-40B4-BE49-F238E27FC236}">
                <a16:creationId xmlns:a16="http://schemas.microsoft.com/office/drawing/2014/main" id="{4BADFBBB-4C54-395B-D100-A42F0185EE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40951-4222-4F39-8A70-F1A4BEC8073C}" type="datetimeFigureOut">
              <a:rPr lang="en-GB" smtClean="0"/>
              <a:t>15/05/2023</a:t>
            </a:fld>
            <a:endParaRPr lang="en-GB"/>
          </a:p>
        </p:txBody>
      </p:sp>
      <p:sp>
        <p:nvSpPr>
          <p:cNvPr id="5" name="Chỗ dành sẵn cho Chân trang 4">
            <a:extLst>
              <a:ext uri="{FF2B5EF4-FFF2-40B4-BE49-F238E27FC236}">
                <a16:creationId xmlns:a16="http://schemas.microsoft.com/office/drawing/2014/main" id="{71D167C0-D9D1-1B59-422F-0E653F3E6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Chỗ dành sẵn cho Số hiệu Bản chiếu 5">
            <a:extLst>
              <a:ext uri="{FF2B5EF4-FFF2-40B4-BE49-F238E27FC236}">
                <a16:creationId xmlns:a16="http://schemas.microsoft.com/office/drawing/2014/main" id="{8625917F-1D72-3375-DF0B-BFE3B85F93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883A9-69CD-4670-BC2D-42B345990052}" type="slidenum">
              <a:rPr lang="en-GB" smtClean="0"/>
              <a:t>‹#›</a:t>
            </a:fld>
            <a:endParaRPr lang="en-GB"/>
          </a:p>
        </p:txBody>
      </p:sp>
    </p:spTree>
    <p:extLst>
      <p:ext uri="{BB962C8B-B14F-4D97-AF65-F5344CB8AC3E}">
        <p14:creationId xmlns:p14="http://schemas.microsoft.com/office/powerpoint/2010/main" val="3413039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gif"/><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gif"/><Relationship Id="rId3" Type="http://schemas.openxmlformats.org/officeDocument/2006/relationships/image" Target="../media/image2.jp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image" Target="../media/image12.gif"/><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gif"/><Relationship Id="rId4" Type="http://schemas.microsoft.com/office/2007/relationships/hdphoto" Target="../media/hdphoto1.wdp"/><Relationship Id="rId9" Type="http://schemas.openxmlformats.org/officeDocument/2006/relationships/image" Target="../media/image16.jfif"/></Relationships>
</file>

<file path=ppt/slides/_rels/slide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image" Target="../media/image12.gif"/><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gif"/><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6.jfif"/></Relationships>
</file>

<file path=ppt/slides/_rels/slide6.xml.rels><?xml version="1.0" encoding="UTF-8" standalone="yes"?>
<Relationships xmlns="http://schemas.openxmlformats.org/package/2006/relationships"><Relationship Id="rId13" Type="http://schemas.openxmlformats.org/officeDocument/2006/relationships/image" Target="../media/image21.svg"/><Relationship Id="rId3" Type="http://schemas.openxmlformats.org/officeDocument/2006/relationships/image" Target="../media/image18.png"/><Relationship Id="rId12" Type="http://schemas.openxmlformats.org/officeDocument/2006/relationships/image" Target="../media/image20.png"/><Relationship Id="rId2" Type="http://schemas.openxmlformats.org/officeDocument/2006/relationships/image" Target="../media/image12.gif"/><Relationship Id="rId1" Type="http://schemas.openxmlformats.org/officeDocument/2006/relationships/slideLayout" Target="../slideLayouts/slideLayout1.xml"/><Relationship Id="rId11" Type="http://schemas.openxmlformats.org/officeDocument/2006/relationships/image" Target="../media/image19.svg"/><Relationship Id="rId10" Type="http://schemas.openxmlformats.org/officeDocument/2006/relationships/image" Target="../media/image19.png"/><Relationship Id="rId9" Type="http://schemas.openxmlformats.org/officeDocument/2006/relationships/image" Target="../media/image17.sv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6.jfif"/><Relationship Id="rId13"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12.gif"/><Relationship Id="rId21" Type="http://schemas.openxmlformats.org/officeDocument/2006/relationships/image" Target="../media/image21.svg"/><Relationship Id="rId7" Type="http://schemas.openxmlformats.org/officeDocument/2006/relationships/image" Target="../media/image15.jpg"/><Relationship Id="rId12" Type="http://schemas.openxmlformats.org/officeDocument/2006/relationships/image" Target="../media/image19.svg"/><Relationship Id="rId25" Type="http://schemas.openxmlformats.org/officeDocument/2006/relationships/image" Target="../media/image33.svg"/><Relationship Id="rId2" Type="http://schemas.openxmlformats.org/officeDocument/2006/relationships/notesSlide" Target="../notesSlides/notesSlide1.xml"/><Relationship Id="rId29" Type="http://schemas.openxmlformats.org/officeDocument/2006/relationships/image" Target="../media/image37.sv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23.png"/><Relationship Id="rId24" Type="http://schemas.openxmlformats.org/officeDocument/2006/relationships/image" Target="../media/image26.png"/><Relationship Id="rId5" Type="http://schemas.openxmlformats.org/officeDocument/2006/relationships/image" Target="../media/image14.png"/><Relationship Id="rId23" Type="http://schemas.openxmlformats.org/officeDocument/2006/relationships/image" Target="../media/image25.png"/><Relationship Id="rId28" Type="http://schemas.openxmlformats.org/officeDocument/2006/relationships/image" Target="../media/image28.png"/><Relationship Id="rId10" Type="http://schemas.openxmlformats.org/officeDocument/2006/relationships/image" Target="../media/image17.svg"/><Relationship Id="rId31" Type="http://schemas.openxmlformats.org/officeDocument/2006/relationships/image" Target="../media/image39.svg"/><Relationship Id="rId4" Type="http://schemas.openxmlformats.org/officeDocument/2006/relationships/image" Target="../media/image13.gif"/><Relationship Id="rId9" Type="http://schemas.openxmlformats.org/officeDocument/2006/relationships/image" Target="../media/image22.png"/><Relationship Id="rId22" Type="http://schemas.openxmlformats.org/officeDocument/2006/relationships/image" Target="../media/image24.jpg"/><Relationship Id="rId27" Type="http://schemas.openxmlformats.org/officeDocument/2006/relationships/image" Target="../media/image35.svg"/><Relationship Id="rId30"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3.svg"/><Relationship Id="rId18" Type="http://schemas.openxmlformats.org/officeDocument/2006/relationships/image" Target="../media/image33.png"/><Relationship Id="rId3" Type="http://schemas.openxmlformats.org/officeDocument/2006/relationships/image" Target="../media/image13.gif"/><Relationship Id="rId21" Type="http://schemas.openxmlformats.org/officeDocument/2006/relationships/image" Target="../media/image21.svg"/><Relationship Id="rId7" Type="http://schemas.openxmlformats.org/officeDocument/2006/relationships/image" Target="../media/image16.jfif"/><Relationship Id="rId12" Type="http://schemas.openxmlformats.org/officeDocument/2006/relationships/image" Target="../media/image30.png"/><Relationship Id="rId17" Type="http://schemas.openxmlformats.org/officeDocument/2006/relationships/image" Target="../media/image27.svg"/><Relationship Id="rId2" Type="http://schemas.openxmlformats.org/officeDocument/2006/relationships/image" Target="../media/image12.gif"/><Relationship Id="rId16" Type="http://schemas.openxmlformats.org/officeDocument/2006/relationships/image" Target="../media/image32.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5.jpg"/><Relationship Id="rId11" Type="http://schemas.openxmlformats.org/officeDocument/2006/relationships/image" Target="../media/image19.svg"/><Relationship Id="rId5" Type="http://schemas.microsoft.com/office/2007/relationships/hdphoto" Target="../media/hdphoto2.wdp"/><Relationship Id="rId15" Type="http://schemas.openxmlformats.org/officeDocument/2006/relationships/image" Target="../media/image25.svg"/><Relationship Id="rId23" Type="http://schemas.openxmlformats.org/officeDocument/2006/relationships/image" Target="../media/image27.png"/><Relationship Id="rId28" Type="http://schemas.openxmlformats.org/officeDocument/2006/relationships/image" Target="../media/image29.png"/><Relationship Id="rId10" Type="http://schemas.openxmlformats.org/officeDocument/2006/relationships/image" Target="../media/image23.png"/><Relationship Id="rId19" Type="http://schemas.openxmlformats.org/officeDocument/2006/relationships/image" Target="../media/image29.svg"/><Relationship Id="rId31" Type="http://schemas.openxmlformats.org/officeDocument/2006/relationships/image" Target="../media/image39.svg"/><Relationship Id="rId4" Type="http://schemas.openxmlformats.org/officeDocument/2006/relationships/image" Target="../media/image14.png"/><Relationship Id="rId9" Type="http://schemas.openxmlformats.org/officeDocument/2006/relationships/image" Target="../media/image17.svg"/><Relationship Id="rId14" Type="http://schemas.openxmlformats.org/officeDocument/2006/relationships/image" Target="../media/image31.png"/><Relationship Id="rId22" Type="http://schemas.openxmlformats.org/officeDocument/2006/relationships/image" Target="../media/image25.png"/><Relationship Id="rId27" Type="http://schemas.openxmlformats.org/officeDocument/2006/relationships/image" Target="../media/image35.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3.svg"/><Relationship Id="rId18" Type="http://schemas.openxmlformats.org/officeDocument/2006/relationships/image" Target="../media/image33.png"/><Relationship Id="rId26" Type="http://schemas.openxmlformats.org/officeDocument/2006/relationships/image" Target="../media/image27.png"/><Relationship Id="rId3" Type="http://schemas.openxmlformats.org/officeDocument/2006/relationships/image" Target="../media/image13.gif"/><Relationship Id="rId21" Type="http://schemas.openxmlformats.org/officeDocument/2006/relationships/image" Target="../media/image21.svg"/><Relationship Id="rId7" Type="http://schemas.openxmlformats.org/officeDocument/2006/relationships/image" Target="../media/image16.jfif"/><Relationship Id="rId12" Type="http://schemas.openxmlformats.org/officeDocument/2006/relationships/image" Target="../media/image30.png"/><Relationship Id="rId17" Type="http://schemas.openxmlformats.org/officeDocument/2006/relationships/image" Target="../media/image27.svg"/><Relationship Id="rId25" Type="http://schemas.openxmlformats.org/officeDocument/2006/relationships/image" Target="../media/image33.svg"/><Relationship Id="rId2" Type="http://schemas.openxmlformats.org/officeDocument/2006/relationships/image" Target="../media/image12.gif"/><Relationship Id="rId16" Type="http://schemas.openxmlformats.org/officeDocument/2006/relationships/image" Target="../media/image32.png"/><Relationship Id="rId20" Type="http://schemas.openxmlformats.org/officeDocument/2006/relationships/image" Target="../media/image20.png"/><Relationship Id="rId29" Type="http://schemas.openxmlformats.org/officeDocument/2006/relationships/image" Target="../media/image37.svg"/><Relationship Id="rId1" Type="http://schemas.openxmlformats.org/officeDocument/2006/relationships/slideLayout" Target="../slideLayouts/slideLayout1.xml"/><Relationship Id="rId6" Type="http://schemas.openxmlformats.org/officeDocument/2006/relationships/image" Target="../media/image15.jpg"/><Relationship Id="rId11" Type="http://schemas.openxmlformats.org/officeDocument/2006/relationships/image" Target="../media/image19.svg"/><Relationship Id="rId24" Type="http://schemas.openxmlformats.org/officeDocument/2006/relationships/image" Target="../media/image26.png"/><Relationship Id="rId5" Type="http://schemas.microsoft.com/office/2007/relationships/hdphoto" Target="../media/hdphoto2.wdp"/><Relationship Id="rId15" Type="http://schemas.openxmlformats.org/officeDocument/2006/relationships/image" Target="../media/image25.svg"/><Relationship Id="rId23" Type="http://schemas.openxmlformats.org/officeDocument/2006/relationships/image" Target="../media/image25.png"/><Relationship Id="rId28"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29.svg"/><Relationship Id="rId31" Type="http://schemas.openxmlformats.org/officeDocument/2006/relationships/image" Target="../media/image39.svg"/><Relationship Id="rId4" Type="http://schemas.openxmlformats.org/officeDocument/2006/relationships/image" Target="../media/image14.png"/><Relationship Id="rId9" Type="http://schemas.openxmlformats.org/officeDocument/2006/relationships/image" Target="../media/image17.svg"/><Relationship Id="rId14" Type="http://schemas.openxmlformats.org/officeDocument/2006/relationships/image" Target="../media/image31.png"/><Relationship Id="rId22" Type="http://schemas.openxmlformats.org/officeDocument/2006/relationships/image" Target="../media/image24.jpg"/><Relationship Id="rId27" Type="http://schemas.openxmlformats.org/officeDocument/2006/relationships/image" Target="../media/image35.svg"/><Relationship Id="rId30"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a:extLst>
              <a:ext uri="{FF2B5EF4-FFF2-40B4-BE49-F238E27FC236}">
                <a16:creationId xmlns:a16="http://schemas.microsoft.com/office/drawing/2014/main" id="{B0C2A85B-CB56-C2BA-45A5-38FDF0549618}"/>
              </a:ext>
            </a:extLst>
          </p:cNvPr>
          <p:cNvGrpSpPr/>
          <p:nvPr/>
        </p:nvGrpSpPr>
        <p:grpSpPr>
          <a:xfrm>
            <a:off x="-1" y="138545"/>
            <a:ext cx="12192007" cy="3131131"/>
            <a:chOff x="-1" y="138545"/>
            <a:chExt cx="12192007" cy="3131131"/>
          </a:xfrm>
          <a:solidFill>
            <a:srgbClr val="BDD7EE">
              <a:alpha val="56000"/>
            </a:srgbClr>
          </a:solidFill>
        </p:grpSpPr>
        <p:sp>
          <p:nvSpPr>
            <p:cNvPr id="5" name="Rectangle 45">
              <a:extLst>
                <a:ext uri="{FF2B5EF4-FFF2-40B4-BE49-F238E27FC236}">
                  <a16:creationId xmlns:a16="http://schemas.microsoft.com/office/drawing/2014/main" id="{0BC5C3DA-E4DF-810D-B3A2-436F926F8F10}"/>
                </a:ext>
              </a:extLst>
            </p:cNvPr>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a:extLst>
                <a:ext uri="{FF2B5EF4-FFF2-40B4-BE49-F238E27FC236}">
                  <a16:creationId xmlns:a16="http://schemas.microsoft.com/office/drawing/2014/main" id="{9872EE75-B0C7-73C8-0064-4B2A78373150}"/>
                </a:ext>
              </a:extLst>
            </p:cNvPr>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a:extLst>
                <a:ext uri="{FF2B5EF4-FFF2-40B4-BE49-F238E27FC236}">
                  <a16:creationId xmlns:a16="http://schemas.microsoft.com/office/drawing/2014/main" id="{973DBAF9-8DB5-F2C3-E200-68D77D5177B5}"/>
                </a:ext>
              </a:extLst>
            </p:cNvPr>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a:extLst>
                <a:ext uri="{FF2B5EF4-FFF2-40B4-BE49-F238E27FC236}">
                  <a16:creationId xmlns:a16="http://schemas.microsoft.com/office/drawing/2014/main" id="{DC6F138D-A4C3-655C-9A75-094E19F26D27}"/>
                </a:ext>
              </a:extLst>
            </p:cNvPr>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a:extLst>
                <a:ext uri="{FF2B5EF4-FFF2-40B4-BE49-F238E27FC236}">
                  <a16:creationId xmlns:a16="http://schemas.microsoft.com/office/drawing/2014/main" id="{17CE8F3C-F31B-8D78-4226-B45852321614}"/>
                </a:ext>
              </a:extLst>
            </p:cNvPr>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a:extLst>
                <a:ext uri="{FF2B5EF4-FFF2-40B4-BE49-F238E27FC236}">
                  <a16:creationId xmlns:a16="http://schemas.microsoft.com/office/drawing/2014/main" id="{8C939C8D-0BBF-D3E3-4215-6A87E7A2BF53}"/>
                </a:ext>
              </a:extLst>
            </p:cNvPr>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a:extLst>
              <a:ext uri="{FF2B5EF4-FFF2-40B4-BE49-F238E27FC236}">
                <a16:creationId xmlns:a16="http://schemas.microsoft.com/office/drawing/2014/main" id="{BC2B7986-6AC4-DD52-B0B0-441A31800E8B}"/>
              </a:ext>
            </a:extLst>
          </p:cNvPr>
          <p:cNvGrpSpPr/>
          <p:nvPr/>
        </p:nvGrpSpPr>
        <p:grpSpPr>
          <a:xfrm>
            <a:off x="5" y="3546767"/>
            <a:ext cx="12192007" cy="3131131"/>
            <a:chOff x="5" y="3546767"/>
            <a:chExt cx="12192007" cy="3131131"/>
          </a:xfrm>
          <a:solidFill>
            <a:srgbClr val="BDD7EE">
              <a:alpha val="56000"/>
            </a:srgbClr>
          </a:solidFill>
        </p:grpSpPr>
        <p:sp>
          <p:nvSpPr>
            <p:cNvPr id="12" name="Rectangle 63">
              <a:extLst>
                <a:ext uri="{FF2B5EF4-FFF2-40B4-BE49-F238E27FC236}">
                  <a16:creationId xmlns:a16="http://schemas.microsoft.com/office/drawing/2014/main" id="{7465821E-761C-07A5-D1B8-9B60B6658293}"/>
                </a:ext>
              </a:extLst>
            </p:cNvPr>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AAE076B6-A63D-8821-AEB3-3DB4BA5CC8B5}"/>
                </a:ext>
              </a:extLst>
            </p:cNvPr>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a:extLst>
                <a:ext uri="{FF2B5EF4-FFF2-40B4-BE49-F238E27FC236}">
                  <a16:creationId xmlns:a16="http://schemas.microsoft.com/office/drawing/2014/main" id="{97A992D1-C650-A3EB-9A97-CEE0A8740C9E}"/>
                </a:ext>
              </a:extLst>
            </p:cNvPr>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3A37187D-A78B-F11F-7FDF-1B413D1A744D}"/>
                </a:ext>
              </a:extLst>
            </p:cNvPr>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a:extLst>
                <a:ext uri="{FF2B5EF4-FFF2-40B4-BE49-F238E27FC236}">
                  <a16:creationId xmlns:a16="http://schemas.microsoft.com/office/drawing/2014/main" id="{A5A64375-D38A-9E27-E50F-62A467E08ADF}"/>
                </a:ext>
              </a:extLst>
            </p:cNvPr>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a:extLst>
                <a:ext uri="{FF2B5EF4-FFF2-40B4-BE49-F238E27FC236}">
                  <a16:creationId xmlns:a16="http://schemas.microsoft.com/office/drawing/2014/main" id="{F98A3B27-8739-F6A7-FA71-59B9FD2A2107}"/>
                </a:ext>
              </a:extLst>
            </p:cNvPr>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a:extLst>
              <a:ext uri="{FF2B5EF4-FFF2-40B4-BE49-F238E27FC236}">
                <a16:creationId xmlns:a16="http://schemas.microsoft.com/office/drawing/2014/main" id="{BC979AD4-0881-AC03-B750-8C0129506E5F}"/>
              </a:ext>
            </a:extLst>
          </p:cNvPr>
          <p:cNvGrpSpPr/>
          <p:nvPr/>
        </p:nvGrpSpPr>
        <p:grpSpPr>
          <a:xfrm>
            <a:off x="6317685" y="0"/>
            <a:ext cx="5715012" cy="6858000"/>
            <a:chOff x="6317685" y="0"/>
            <a:chExt cx="5715012" cy="6858000"/>
          </a:xfrm>
          <a:solidFill>
            <a:srgbClr val="BDD7EE">
              <a:alpha val="56000"/>
            </a:srgbClr>
          </a:solidFill>
        </p:grpSpPr>
        <p:sp>
          <p:nvSpPr>
            <p:cNvPr id="26" name="Rectangle 35">
              <a:extLst>
                <a:ext uri="{FF2B5EF4-FFF2-40B4-BE49-F238E27FC236}">
                  <a16:creationId xmlns:a16="http://schemas.microsoft.com/office/drawing/2014/main" id="{C6B8CD1A-0988-9944-50F9-83A86B9B5E64}"/>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a:extLst>
                <a:ext uri="{FF2B5EF4-FFF2-40B4-BE49-F238E27FC236}">
                  <a16:creationId xmlns:a16="http://schemas.microsoft.com/office/drawing/2014/main" id="{40102924-2A01-4BBD-D04A-EC482254B1A2}"/>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a:extLst>
                <a:ext uri="{FF2B5EF4-FFF2-40B4-BE49-F238E27FC236}">
                  <a16:creationId xmlns:a16="http://schemas.microsoft.com/office/drawing/2014/main" id="{7D9346F1-6E9C-A098-3085-1F7702AA5A08}"/>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a:extLst>
                <a:ext uri="{FF2B5EF4-FFF2-40B4-BE49-F238E27FC236}">
                  <a16:creationId xmlns:a16="http://schemas.microsoft.com/office/drawing/2014/main" id="{541A937A-1EA8-FFD3-20ED-F539DA075BCB}"/>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a:extLst>
                <a:ext uri="{FF2B5EF4-FFF2-40B4-BE49-F238E27FC236}">
                  <a16:creationId xmlns:a16="http://schemas.microsoft.com/office/drawing/2014/main" id="{3E7B2A8E-6174-7CC3-A09C-0D7091DDFDAE}"/>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a:extLst>
                <a:ext uri="{FF2B5EF4-FFF2-40B4-BE49-F238E27FC236}">
                  <a16:creationId xmlns:a16="http://schemas.microsoft.com/office/drawing/2014/main" id="{B76B6B80-CEED-736D-D652-112B453382D2}"/>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a:extLst>
                <a:ext uri="{FF2B5EF4-FFF2-40B4-BE49-F238E27FC236}">
                  <a16:creationId xmlns:a16="http://schemas.microsoft.com/office/drawing/2014/main" id="{4CF3F420-9B2E-A9A1-CA29-B9D11B2E6F72}"/>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a:extLst>
                <a:ext uri="{FF2B5EF4-FFF2-40B4-BE49-F238E27FC236}">
                  <a16:creationId xmlns:a16="http://schemas.microsoft.com/office/drawing/2014/main" id="{6954DF1E-A706-B669-15E6-CBF1BA5668AA}"/>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a:extLst>
                <a:ext uri="{FF2B5EF4-FFF2-40B4-BE49-F238E27FC236}">
                  <a16:creationId xmlns:a16="http://schemas.microsoft.com/office/drawing/2014/main" id="{B551CEA6-19B2-D90F-0D99-41DFE91A9DB8}"/>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a:extLst>
                <a:ext uri="{FF2B5EF4-FFF2-40B4-BE49-F238E27FC236}">
                  <a16:creationId xmlns:a16="http://schemas.microsoft.com/office/drawing/2014/main" id="{BA4A9C14-6100-90A3-E702-C854AE50284B}"/>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a:extLst>
              <a:ext uri="{FF2B5EF4-FFF2-40B4-BE49-F238E27FC236}">
                <a16:creationId xmlns:a16="http://schemas.microsoft.com/office/drawing/2014/main" id="{8EBEAC71-1A3C-B36B-8EF0-3930D5D02A5B}"/>
              </a:ext>
            </a:extLst>
          </p:cNvPr>
          <p:cNvGrpSpPr/>
          <p:nvPr/>
        </p:nvGrpSpPr>
        <p:grpSpPr>
          <a:xfrm>
            <a:off x="380988" y="0"/>
            <a:ext cx="5715012" cy="6858000"/>
            <a:chOff x="6317685" y="0"/>
            <a:chExt cx="5715012" cy="6858000"/>
          </a:xfrm>
          <a:solidFill>
            <a:srgbClr val="BDD7EE">
              <a:alpha val="56000"/>
            </a:srgbClr>
          </a:solidFill>
        </p:grpSpPr>
        <p:sp>
          <p:nvSpPr>
            <p:cNvPr id="37" name="Rectangle 35">
              <a:extLst>
                <a:ext uri="{FF2B5EF4-FFF2-40B4-BE49-F238E27FC236}">
                  <a16:creationId xmlns:a16="http://schemas.microsoft.com/office/drawing/2014/main" id="{777E6EDD-577C-C322-EC0B-949F2EBF4D60}"/>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ABF4BF23-9D66-DFE7-8114-26B72FC5B411}"/>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a:extLst>
                <a:ext uri="{FF2B5EF4-FFF2-40B4-BE49-F238E27FC236}">
                  <a16:creationId xmlns:a16="http://schemas.microsoft.com/office/drawing/2014/main" id="{121D3783-4C34-D9A3-A99E-093CF20ED40D}"/>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a:extLst>
                <a:ext uri="{FF2B5EF4-FFF2-40B4-BE49-F238E27FC236}">
                  <a16:creationId xmlns:a16="http://schemas.microsoft.com/office/drawing/2014/main" id="{8632DADC-537D-41BA-D434-E5279363533A}"/>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a:extLst>
                <a:ext uri="{FF2B5EF4-FFF2-40B4-BE49-F238E27FC236}">
                  <a16:creationId xmlns:a16="http://schemas.microsoft.com/office/drawing/2014/main" id="{3B350CF4-B9C5-439F-9754-F4192829030A}"/>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a:extLst>
                <a:ext uri="{FF2B5EF4-FFF2-40B4-BE49-F238E27FC236}">
                  <a16:creationId xmlns:a16="http://schemas.microsoft.com/office/drawing/2014/main" id="{8E0CAB25-F202-5524-1447-8CBB5E4388FB}"/>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a:extLst>
                <a:ext uri="{FF2B5EF4-FFF2-40B4-BE49-F238E27FC236}">
                  <a16:creationId xmlns:a16="http://schemas.microsoft.com/office/drawing/2014/main" id="{2CED7D5C-595C-EB17-3ABD-8D18D86CDE0F}"/>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a:extLst>
                <a:ext uri="{FF2B5EF4-FFF2-40B4-BE49-F238E27FC236}">
                  <a16:creationId xmlns:a16="http://schemas.microsoft.com/office/drawing/2014/main" id="{3D7331C6-6771-C6F4-0140-FE2DAFB34B71}"/>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a:extLst>
                <a:ext uri="{FF2B5EF4-FFF2-40B4-BE49-F238E27FC236}">
                  <a16:creationId xmlns:a16="http://schemas.microsoft.com/office/drawing/2014/main" id="{6EC5D2DA-003E-29FC-DE94-C93E541B7C9A}"/>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a:extLst>
                <a:ext uri="{FF2B5EF4-FFF2-40B4-BE49-F238E27FC236}">
                  <a16:creationId xmlns:a16="http://schemas.microsoft.com/office/drawing/2014/main" id="{0F2D42BA-F7AF-5B57-5770-8A3FF9712293}"/>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Hình tự do: Hình 48">
            <a:extLst>
              <a:ext uri="{FF2B5EF4-FFF2-40B4-BE49-F238E27FC236}">
                <a16:creationId xmlns:a16="http://schemas.microsoft.com/office/drawing/2014/main" id="{146EC30D-F90A-D464-A365-EBA5CBC928A0}"/>
              </a:ext>
            </a:extLst>
          </p:cNvPr>
          <p:cNvSpPr/>
          <p:nvPr/>
        </p:nvSpPr>
        <p:spPr>
          <a:xfrm>
            <a:off x="2818574" y="2284477"/>
            <a:ext cx="6592753" cy="1716253"/>
          </a:xfrm>
          <a:custGeom>
            <a:avLst/>
            <a:gdLst>
              <a:gd name="connsiteX0" fmla="*/ 452416 w 6592753"/>
              <a:gd name="connsiteY0" fmla="*/ 14423 h 1716253"/>
              <a:gd name="connsiteX1" fmla="*/ 4546 w 6592753"/>
              <a:gd name="connsiteY1" fmla="*/ 564929 h 1716253"/>
              <a:gd name="connsiteX2" fmla="*/ 219150 w 6592753"/>
              <a:gd name="connsiteY2" fmla="*/ 1087444 h 1716253"/>
              <a:gd name="connsiteX3" fmla="*/ 191158 w 6592753"/>
              <a:gd name="connsiteY3" fmla="*/ 1525982 h 1716253"/>
              <a:gd name="connsiteX4" fmla="*/ 489738 w 6592753"/>
              <a:gd name="connsiteY4" fmla="*/ 1656611 h 1716253"/>
              <a:gd name="connsiteX5" fmla="*/ 1544097 w 6592753"/>
              <a:gd name="connsiteY5" fmla="*/ 1647280 h 1716253"/>
              <a:gd name="connsiteX6" fmla="*/ 5640236 w 6592753"/>
              <a:gd name="connsiteY6" fmla="*/ 1684603 h 1716253"/>
              <a:gd name="connsiteX7" fmla="*/ 6470660 w 6592753"/>
              <a:gd name="connsiteY7" fmla="*/ 1124766 h 1716253"/>
              <a:gd name="connsiteX8" fmla="*/ 6582628 w 6592753"/>
              <a:gd name="connsiteY8" fmla="*/ 331664 h 1716253"/>
              <a:gd name="connsiteX9" fmla="*/ 6414677 w 6592753"/>
              <a:gd name="connsiteY9" fmla="*/ 42415 h 1716253"/>
              <a:gd name="connsiteX10" fmla="*/ 5938816 w 6592753"/>
              <a:gd name="connsiteY10" fmla="*/ 107729 h 1716253"/>
              <a:gd name="connsiteX11" fmla="*/ 5742873 w 6592753"/>
              <a:gd name="connsiteY11" fmla="*/ 396978 h 1716253"/>
              <a:gd name="connsiteX12" fmla="*/ 4931109 w 6592753"/>
              <a:gd name="connsiteY12" fmla="*/ 396978 h 1716253"/>
              <a:gd name="connsiteX13" fmla="*/ 5080399 w 6592753"/>
              <a:gd name="connsiteY13" fmla="*/ 117060 h 1716253"/>
              <a:gd name="connsiteX14" fmla="*/ 4716505 w 6592753"/>
              <a:gd name="connsiteY14" fmla="*/ 61076 h 1716253"/>
              <a:gd name="connsiteX15" fmla="*/ 4389934 w 6592753"/>
              <a:gd name="connsiteY15" fmla="*/ 42415 h 1716253"/>
              <a:gd name="connsiteX16" fmla="*/ 4287297 w 6592753"/>
              <a:gd name="connsiteY16" fmla="*/ 434301 h 1716253"/>
              <a:gd name="connsiteX17" fmla="*/ 4035371 w 6592753"/>
              <a:gd name="connsiteY17" fmla="*/ 443631 h 1716253"/>
              <a:gd name="connsiteX18" fmla="*/ 4128677 w 6592753"/>
              <a:gd name="connsiteY18" fmla="*/ 117060 h 1716253"/>
              <a:gd name="connsiteX19" fmla="*/ 2467828 w 6592753"/>
              <a:gd name="connsiteY19" fmla="*/ 98399 h 1716253"/>
              <a:gd name="connsiteX20" fmla="*/ 2290546 w 6592753"/>
              <a:gd name="connsiteY20" fmla="*/ 602252 h 1716253"/>
              <a:gd name="connsiteX21" fmla="*/ 2113265 w 6592753"/>
              <a:gd name="connsiteY21" fmla="*/ 499615 h 1716253"/>
              <a:gd name="connsiteX22" fmla="*/ 2047950 w 6592753"/>
              <a:gd name="connsiteY22" fmla="*/ 191705 h 1716253"/>
              <a:gd name="connsiteX23" fmla="*/ 452416 w 6592753"/>
              <a:gd name="connsiteY23" fmla="*/ 14423 h 171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92753" h="1716253">
                <a:moveTo>
                  <a:pt x="452416" y="14423"/>
                </a:moveTo>
                <a:cubicBezTo>
                  <a:pt x="111849" y="76627"/>
                  <a:pt x="43424" y="386092"/>
                  <a:pt x="4546" y="564929"/>
                </a:cubicBezTo>
                <a:cubicBezTo>
                  <a:pt x="-34332" y="743766"/>
                  <a:pt x="188048" y="927269"/>
                  <a:pt x="219150" y="1087444"/>
                </a:cubicBezTo>
                <a:cubicBezTo>
                  <a:pt x="250252" y="1247619"/>
                  <a:pt x="146060" y="1431121"/>
                  <a:pt x="191158" y="1525982"/>
                </a:cubicBezTo>
                <a:cubicBezTo>
                  <a:pt x="236256" y="1620843"/>
                  <a:pt x="264248" y="1636395"/>
                  <a:pt x="489738" y="1656611"/>
                </a:cubicBezTo>
                <a:cubicBezTo>
                  <a:pt x="715228" y="1676827"/>
                  <a:pt x="1544097" y="1647280"/>
                  <a:pt x="1544097" y="1647280"/>
                </a:cubicBezTo>
                <a:cubicBezTo>
                  <a:pt x="2402513" y="1651945"/>
                  <a:pt x="4819142" y="1771689"/>
                  <a:pt x="5640236" y="1684603"/>
                </a:cubicBezTo>
                <a:cubicBezTo>
                  <a:pt x="6461330" y="1597517"/>
                  <a:pt x="6313595" y="1350256"/>
                  <a:pt x="6470660" y="1124766"/>
                </a:cubicBezTo>
                <a:cubicBezTo>
                  <a:pt x="6627725" y="899276"/>
                  <a:pt x="6591959" y="512056"/>
                  <a:pt x="6582628" y="331664"/>
                </a:cubicBezTo>
                <a:cubicBezTo>
                  <a:pt x="6573297" y="151272"/>
                  <a:pt x="6521979" y="79738"/>
                  <a:pt x="6414677" y="42415"/>
                </a:cubicBezTo>
                <a:cubicBezTo>
                  <a:pt x="6307375" y="5092"/>
                  <a:pt x="6050783" y="48635"/>
                  <a:pt x="5938816" y="107729"/>
                </a:cubicBezTo>
                <a:cubicBezTo>
                  <a:pt x="5826849" y="166823"/>
                  <a:pt x="5910824" y="348770"/>
                  <a:pt x="5742873" y="396978"/>
                </a:cubicBezTo>
                <a:cubicBezTo>
                  <a:pt x="5574922" y="445186"/>
                  <a:pt x="5041521" y="443631"/>
                  <a:pt x="4931109" y="396978"/>
                </a:cubicBezTo>
                <a:cubicBezTo>
                  <a:pt x="4820697" y="350325"/>
                  <a:pt x="5116166" y="173044"/>
                  <a:pt x="5080399" y="117060"/>
                </a:cubicBezTo>
                <a:cubicBezTo>
                  <a:pt x="5044632" y="61076"/>
                  <a:pt x="4831582" y="73517"/>
                  <a:pt x="4716505" y="61076"/>
                </a:cubicBezTo>
                <a:cubicBezTo>
                  <a:pt x="4601428" y="48635"/>
                  <a:pt x="4461469" y="-19789"/>
                  <a:pt x="4389934" y="42415"/>
                </a:cubicBezTo>
                <a:cubicBezTo>
                  <a:pt x="4318399" y="104619"/>
                  <a:pt x="4346391" y="367432"/>
                  <a:pt x="4287297" y="434301"/>
                </a:cubicBezTo>
                <a:cubicBezTo>
                  <a:pt x="4228203" y="501170"/>
                  <a:pt x="4061808" y="496504"/>
                  <a:pt x="4035371" y="443631"/>
                </a:cubicBezTo>
                <a:cubicBezTo>
                  <a:pt x="4008934" y="390758"/>
                  <a:pt x="4389934" y="174599"/>
                  <a:pt x="4128677" y="117060"/>
                </a:cubicBezTo>
                <a:cubicBezTo>
                  <a:pt x="3867420" y="59521"/>
                  <a:pt x="2774183" y="17534"/>
                  <a:pt x="2467828" y="98399"/>
                </a:cubicBezTo>
                <a:cubicBezTo>
                  <a:pt x="2161473" y="179264"/>
                  <a:pt x="2349640" y="535383"/>
                  <a:pt x="2290546" y="602252"/>
                </a:cubicBezTo>
                <a:cubicBezTo>
                  <a:pt x="2231452" y="669121"/>
                  <a:pt x="2153698" y="568039"/>
                  <a:pt x="2113265" y="499615"/>
                </a:cubicBezTo>
                <a:cubicBezTo>
                  <a:pt x="2072832" y="431191"/>
                  <a:pt x="2318538" y="277236"/>
                  <a:pt x="2047950" y="191705"/>
                </a:cubicBezTo>
                <a:cubicBezTo>
                  <a:pt x="1777362" y="106174"/>
                  <a:pt x="792983" y="-47781"/>
                  <a:pt x="452416" y="14423"/>
                </a:cubicBezTo>
                <a:close/>
              </a:path>
            </a:pathLst>
          </a:custGeom>
          <a:solidFill>
            <a:schemeClr val="accent5">
              <a:lumMod val="20000"/>
              <a:lumOff val="80000"/>
            </a:schemeClr>
          </a:solidFill>
          <a:ln>
            <a:solidFill>
              <a:schemeClr val="accent1"/>
            </a:solidFill>
          </a:ln>
          <a:effectLst>
            <a:outerShdw blurRad="673100" dist="177800" dir="9900000" sx="102000" sy="102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1"/>
                </a:solidFill>
              </a:ln>
            </a:endParaRPr>
          </a:p>
        </p:txBody>
      </p:sp>
      <p:sp>
        <p:nvSpPr>
          <p:cNvPr id="47" name="!!Hộp Văn bản 46">
            <a:extLst>
              <a:ext uri="{FF2B5EF4-FFF2-40B4-BE49-F238E27FC236}">
                <a16:creationId xmlns:a16="http://schemas.microsoft.com/office/drawing/2014/main" id="{2813C979-9718-94A8-9DE9-8AD024D64C0A}"/>
              </a:ext>
            </a:extLst>
          </p:cNvPr>
          <p:cNvSpPr txBox="1"/>
          <p:nvPr/>
        </p:nvSpPr>
        <p:spPr>
          <a:xfrm>
            <a:off x="2857505" y="2579160"/>
            <a:ext cx="8125708" cy="1446550"/>
          </a:xfrm>
          <a:prstGeom prst="rect">
            <a:avLst/>
          </a:prstGeom>
          <a:noFill/>
        </p:spPr>
        <p:txBody>
          <a:bodyPr wrap="square" rtlCol="0">
            <a:spAutoFit/>
          </a:bodyPr>
          <a:lstStyle/>
          <a:p>
            <a:r>
              <a:rPr lang="en-US" sz="8800" dirty="0" smtClean="0">
                <a:solidFill>
                  <a:srgbClr val="00B0F0"/>
                </a:solidFill>
                <a:latin typeface="Lobster" panose="00000500000000000000" pitchFamily="2" charset="-93"/>
              </a:rPr>
              <a:t> </a:t>
            </a:r>
            <a:r>
              <a:rPr lang="en-US" sz="8800" dirty="0" err="1" smtClean="0">
                <a:solidFill>
                  <a:srgbClr val="00B0F0"/>
                </a:solidFill>
                <a:latin typeface="Lobster" panose="00000500000000000000" pitchFamily="2" charset="-93"/>
              </a:rPr>
              <a:t>Nhóm</a:t>
            </a:r>
            <a:r>
              <a:rPr lang="vi-VN" sz="8800" dirty="0" smtClean="0">
                <a:solidFill>
                  <a:srgbClr val="00B0F0"/>
                </a:solidFill>
                <a:latin typeface="Lobster" panose="00000500000000000000" pitchFamily="2" charset="-93"/>
              </a:rPr>
              <a:t> 13</a:t>
            </a:r>
            <a:r>
              <a:rPr lang="en-US" sz="8800" dirty="0" smtClean="0">
                <a:solidFill>
                  <a:srgbClr val="00B0F0"/>
                </a:solidFill>
                <a:latin typeface="Lobster" panose="00000500000000000000" pitchFamily="2" charset="-93"/>
              </a:rPr>
              <a:t>!</a:t>
            </a:r>
            <a:endParaRPr lang="en-GB" sz="8800" dirty="0">
              <a:solidFill>
                <a:srgbClr val="00B0F0"/>
              </a:solidFill>
              <a:latin typeface="Lobster" panose="00000500000000000000" pitchFamily="2" charset="-93"/>
            </a:endParaRPr>
          </a:p>
        </p:txBody>
      </p:sp>
      <p:pic>
        <p:nvPicPr>
          <p:cNvPr id="50" name="!!Picture 7">
            <a:extLst>
              <a:ext uri="{FF2B5EF4-FFF2-40B4-BE49-F238E27FC236}">
                <a16:creationId xmlns:a16="http://schemas.microsoft.com/office/drawing/2014/main" id="{C50D6ABB-A0AC-D133-197E-04F81AD4E7C7}"/>
              </a:ext>
            </a:extLst>
          </p:cNvPr>
          <p:cNvPicPr>
            <a:picLocks noChangeAspect="1"/>
          </p:cNvPicPr>
          <p:nvPr/>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506846" y="1391331"/>
            <a:ext cx="1315592" cy="1315592"/>
          </a:xfrm>
          <a:prstGeom prst="rect">
            <a:avLst/>
          </a:prstGeom>
        </p:spPr>
      </p:pic>
      <p:grpSp>
        <p:nvGrpSpPr>
          <p:cNvPr id="2" name="!!Picture 2">
            <a:extLst>
              <a:ext uri="{FF2B5EF4-FFF2-40B4-BE49-F238E27FC236}">
                <a16:creationId xmlns:a16="http://schemas.microsoft.com/office/drawing/2014/main" id="{BBA217B2-E40A-22C5-CBE3-1E5EB12A1576}"/>
              </a:ext>
            </a:extLst>
          </p:cNvPr>
          <p:cNvGrpSpPr/>
          <p:nvPr/>
        </p:nvGrpSpPr>
        <p:grpSpPr>
          <a:xfrm rot="3250676">
            <a:off x="8318586" y="3616117"/>
            <a:ext cx="1284615" cy="1186823"/>
            <a:chOff x="6406910" y="4022527"/>
            <a:chExt cx="3309481" cy="3033726"/>
          </a:xfrm>
        </p:grpSpPr>
        <p:sp>
          <p:nvSpPr>
            <p:cNvPr id="3" name="Hình tự do: Hình 2">
              <a:extLst>
                <a:ext uri="{FF2B5EF4-FFF2-40B4-BE49-F238E27FC236}">
                  <a16:creationId xmlns:a16="http://schemas.microsoft.com/office/drawing/2014/main" id="{566DD3D5-4999-C26C-E758-D7C913AB2DB8}"/>
                </a:ext>
              </a:extLst>
            </p:cNvPr>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8" name="Hình tự do: Hình 17">
              <a:extLst>
                <a:ext uri="{FF2B5EF4-FFF2-40B4-BE49-F238E27FC236}">
                  <a16:creationId xmlns:a16="http://schemas.microsoft.com/office/drawing/2014/main" id="{77E51DF3-7B3A-D474-DE41-4A91DD63780E}"/>
                </a:ext>
              </a:extLst>
            </p:cNvPr>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9" name="Hình tự do: Hình 18">
              <a:extLst>
                <a:ext uri="{FF2B5EF4-FFF2-40B4-BE49-F238E27FC236}">
                  <a16:creationId xmlns:a16="http://schemas.microsoft.com/office/drawing/2014/main" id="{6B162125-CC7E-2CF7-E667-85CD659E71B2}"/>
                </a:ext>
              </a:extLst>
            </p:cNvPr>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20" name="Hình tự do: Hình 19">
              <a:extLst>
                <a:ext uri="{FF2B5EF4-FFF2-40B4-BE49-F238E27FC236}">
                  <a16:creationId xmlns:a16="http://schemas.microsoft.com/office/drawing/2014/main" id="{3DCCB940-542D-FF11-044F-C043CF5DBF0F}"/>
                </a:ext>
              </a:extLst>
            </p:cNvPr>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21" name="Hình tự do: Hình 20">
              <a:extLst>
                <a:ext uri="{FF2B5EF4-FFF2-40B4-BE49-F238E27FC236}">
                  <a16:creationId xmlns:a16="http://schemas.microsoft.com/office/drawing/2014/main" id="{C7C81CCD-C2A9-0C57-0C2C-9A787E852B57}"/>
                </a:ext>
              </a:extLst>
            </p:cNvPr>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22" name="Hình tự do: Hình 21">
              <a:extLst>
                <a:ext uri="{FF2B5EF4-FFF2-40B4-BE49-F238E27FC236}">
                  <a16:creationId xmlns:a16="http://schemas.microsoft.com/office/drawing/2014/main" id="{3C77FAEB-DC66-FAD9-FD67-638386C8E0BD}"/>
                </a:ext>
              </a:extLst>
            </p:cNvPr>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23" name="Hình tự do: Hình 22">
              <a:extLst>
                <a:ext uri="{FF2B5EF4-FFF2-40B4-BE49-F238E27FC236}">
                  <a16:creationId xmlns:a16="http://schemas.microsoft.com/office/drawing/2014/main" id="{409D195B-A7E7-5C55-91CE-EAB7EC2BC4F6}"/>
                </a:ext>
              </a:extLst>
            </p:cNvPr>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sp>
        <p:nvSpPr>
          <p:cNvPr id="24" name="Hộp Văn bản 23">
            <a:extLst>
              <a:ext uri="{FF2B5EF4-FFF2-40B4-BE49-F238E27FC236}">
                <a16:creationId xmlns:a16="http://schemas.microsoft.com/office/drawing/2014/main" id="{B35F5FE7-E9A6-5D96-6320-4D4A92D86A5A}"/>
              </a:ext>
            </a:extLst>
          </p:cNvPr>
          <p:cNvSpPr txBox="1"/>
          <p:nvPr/>
        </p:nvSpPr>
        <p:spPr>
          <a:xfrm>
            <a:off x="3393743" y="4611521"/>
            <a:ext cx="4886541" cy="523220"/>
          </a:xfrm>
          <a:prstGeom prst="rect">
            <a:avLst/>
          </a:prstGeom>
          <a:noFill/>
        </p:spPr>
        <p:txBody>
          <a:bodyPr wrap="square" rtlCol="0">
            <a:spAutoFit/>
          </a:bodyPr>
          <a:lstStyle/>
          <a:p>
            <a:pPr algn="ctr"/>
            <a:r>
              <a:rPr lang="vi-VN" sz="2800" smtClean="0">
                <a:solidFill>
                  <a:schemeClr val="accent5">
                    <a:lumMod val="50000"/>
                  </a:schemeClr>
                </a:solidFill>
                <a:latin typeface="iCiel Cadena" panose="02000503000000020004" pitchFamily="50" charset="-93"/>
              </a:rPr>
              <a:t>Nhập môn trí tuệ nhân tạo</a:t>
            </a:r>
            <a:endParaRPr lang="en-GB" sz="2800" dirty="0">
              <a:solidFill>
                <a:schemeClr val="accent5">
                  <a:lumMod val="50000"/>
                </a:schemeClr>
              </a:solidFill>
              <a:latin typeface="iCiel Cadena" panose="02000503000000020004" pitchFamily="50" charset="-93"/>
            </a:endParaRPr>
          </a:p>
        </p:txBody>
      </p:sp>
      <p:grpSp>
        <p:nvGrpSpPr>
          <p:cNvPr id="51" name="Nhóm 50">
            <a:extLst>
              <a:ext uri="{FF2B5EF4-FFF2-40B4-BE49-F238E27FC236}">
                <a16:creationId xmlns:a16="http://schemas.microsoft.com/office/drawing/2014/main" id="{E3598BF1-5505-FD60-5E9E-2136075DDCEE}"/>
              </a:ext>
            </a:extLst>
          </p:cNvPr>
          <p:cNvGrpSpPr/>
          <p:nvPr/>
        </p:nvGrpSpPr>
        <p:grpSpPr>
          <a:xfrm>
            <a:off x="1828213" y="8174409"/>
            <a:ext cx="1766417" cy="2373549"/>
            <a:chOff x="1828213" y="2242225"/>
            <a:chExt cx="1766417" cy="2373549"/>
          </a:xfrm>
        </p:grpSpPr>
        <p:sp>
          <p:nvSpPr>
            <p:cNvPr id="52" name="Hình chữ nhật: Góc Tròn 51">
              <a:extLst>
                <a:ext uri="{FF2B5EF4-FFF2-40B4-BE49-F238E27FC236}">
                  <a16:creationId xmlns:a16="http://schemas.microsoft.com/office/drawing/2014/main" id="{39F8F373-480E-8E03-1032-2BA42F277D57}"/>
                </a:ext>
              </a:extLst>
            </p:cNvPr>
            <p:cNvSpPr/>
            <p:nvPr/>
          </p:nvSpPr>
          <p:spPr>
            <a:xfrm>
              <a:off x="1828213"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Hình chữ nhật 52">
              <a:extLst>
                <a:ext uri="{FF2B5EF4-FFF2-40B4-BE49-F238E27FC236}">
                  <a16:creationId xmlns:a16="http://schemas.microsoft.com/office/drawing/2014/main" id="{D911C71F-3026-C7A6-38E5-EDAA8ADB63AD}"/>
                </a:ext>
              </a:extLst>
            </p:cNvPr>
            <p:cNvSpPr/>
            <p:nvPr/>
          </p:nvSpPr>
          <p:spPr>
            <a:xfrm>
              <a:off x="1956915" y="2386029"/>
              <a:ext cx="1502193" cy="1312017"/>
            </a:xfrm>
            <a:prstGeom prst="rect">
              <a:avLst/>
            </a:prstGeom>
            <a:blipFill dpi="0" rotWithShape="1">
              <a:blip r:embed="rId3">
                <a:extLst>
                  <a:ext uri="{28A0092B-C50C-407E-A947-70E740481C1C}">
                    <a14:useLocalDpi xmlns:a14="http://schemas.microsoft.com/office/drawing/2010/main" val="0"/>
                  </a:ext>
                </a:extLst>
              </a:blip>
              <a:srcRect/>
              <a:stretch>
                <a:fillRect t="-31101" b="-31101"/>
              </a:stretch>
            </a:bli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Hộp Văn bản 53">
              <a:extLst>
                <a:ext uri="{FF2B5EF4-FFF2-40B4-BE49-F238E27FC236}">
                  <a16:creationId xmlns:a16="http://schemas.microsoft.com/office/drawing/2014/main" id="{2ACCD861-C400-6E9D-0EBD-FE817B818E5D}"/>
                </a:ext>
              </a:extLst>
            </p:cNvPr>
            <p:cNvSpPr txBox="1"/>
            <p:nvPr/>
          </p:nvSpPr>
          <p:spPr>
            <a:xfrm>
              <a:off x="2119853" y="3824179"/>
              <a:ext cx="1188348" cy="584775"/>
            </a:xfrm>
            <a:prstGeom prst="rect">
              <a:avLst/>
            </a:prstGeom>
            <a:noFill/>
          </p:spPr>
          <p:txBody>
            <a:bodyPr wrap="square" rtlCol="0">
              <a:spAutoFit/>
            </a:bodyPr>
            <a:lstStyle/>
            <a:p>
              <a:pPr algn="ctr"/>
              <a:r>
                <a:rPr lang="en-US" sz="3200">
                  <a:solidFill>
                    <a:schemeClr val="accent5">
                      <a:lumMod val="50000"/>
                    </a:schemeClr>
                  </a:solidFill>
                  <a:latin typeface="iCiel Cadena" panose="02000503000000020004" pitchFamily="50" charset="-93"/>
                </a:rPr>
                <a:t>Tên</a:t>
              </a:r>
              <a:endParaRPr lang="en-GB" sz="3200">
                <a:solidFill>
                  <a:schemeClr val="accent5">
                    <a:lumMod val="50000"/>
                  </a:schemeClr>
                </a:solidFill>
                <a:latin typeface="iCiel Cadena" panose="02000503000000020004" pitchFamily="50" charset="-93"/>
              </a:endParaRPr>
            </a:p>
          </p:txBody>
        </p:sp>
      </p:grpSp>
      <p:grpSp>
        <p:nvGrpSpPr>
          <p:cNvPr id="55" name="Nhóm 54">
            <a:extLst>
              <a:ext uri="{FF2B5EF4-FFF2-40B4-BE49-F238E27FC236}">
                <a16:creationId xmlns:a16="http://schemas.microsoft.com/office/drawing/2014/main" id="{CAF00B94-5BEB-C805-FF17-7163871AD8D7}"/>
              </a:ext>
            </a:extLst>
          </p:cNvPr>
          <p:cNvGrpSpPr/>
          <p:nvPr/>
        </p:nvGrpSpPr>
        <p:grpSpPr>
          <a:xfrm>
            <a:off x="3996141" y="10510655"/>
            <a:ext cx="1766417" cy="2373549"/>
            <a:chOff x="3996141" y="2242225"/>
            <a:chExt cx="1766417" cy="2373549"/>
          </a:xfrm>
        </p:grpSpPr>
        <p:sp>
          <p:nvSpPr>
            <p:cNvPr id="56" name="Hình chữ nhật: Góc Tròn 55">
              <a:extLst>
                <a:ext uri="{FF2B5EF4-FFF2-40B4-BE49-F238E27FC236}">
                  <a16:creationId xmlns:a16="http://schemas.microsoft.com/office/drawing/2014/main" id="{ABD5A9C3-4FB2-138E-2992-7D3F83E2200B}"/>
                </a:ext>
              </a:extLst>
            </p:cNvPr>
            <p:cNvSpPr/>
            <p:nvPr/>
          </p:nvSpPr>
          <p:spPr>
            <a:xfrm>
              <a:off x="3996141"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Hình chữ nhật 56">
              <a:extLst>
                <a:ext uri="{FF2B5EF4-FFF2-40B4-BE49-F238E27FC236}">
                  <a16:creationId xmlns:a16="http://schemas.microsoft.com/office/drawing/2014/main" id="{4A8DB9ED-32D8-A7BD-0295-E87FD195E5D3}"/>
                </a:ext>
              </a:extLst>
            </p:cNvPr>
            <p:cNvSpPr/>
            <p:nvPr/>
          </p:nvSpPr>
          <p:spPr>
            <a:xfrm>
              <a:off x="4128252" y="2386029"/>
              <a:ext cx="1502193" cy="1312017"/>
            </a:xfrm>
            <a:prstGeom prst="rect">
              <a:avLst/>
            </a:prstGeom>
            <a:blipFill dpi="0" rotWithShape="1">
              <a:blip r:embed="rId4">
                <a:extLst>
                  <a:ext uri="{28A0092B-C50C-407E-A947-70E740481C1C}">
                    <a14:useLocalDpi xmlns:a14="http://schemas.microsoft.com/office/drawing/2010/main" val="0"/>
                  </a:ext>
                </a:extLst>
              </a:blip>
              <a:srcRect/>
              <a:stretch>
                <a:fillRect t="-42011" b="-42011"/>
              </a:stretch>
            </a:bli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Hộp Văn bản 57">
              <a:extLst>
                <a:ext uri="{FF2B5EF4-FFF2-40B4-BE49-F238E27FC236}">
                  <a16:creationId xmlns:a16="http://schemas.microsoft.com/office/drawing/2014/main" id="{0ED23C37-3C3C-87D4-24E8-05E4EE6F5B4F}"/>
                </a:ext>
              </a:extLst>
            </p:cNvPr>
            <p:cNvSpPr txBox="1"/>
            <p:nvPr/>
          </p:nvSpPr>
          <p:spPr>
            <a:xfrm>
              <a:off x="4370168" y="3824179"/>
              <a:ext cx="1188348" cy="584775"/>
            </a:xfrm>
            <a:prstGeom prst="rect">
              <a:avLst/>
            </a:prstGeom>
            <a:noFill/>
          </p:spPr>
          <p:txBody>
            <a:bodyPr wrap="square" rtlCol="0">
              <a:spAutoFit/>
            </a:bodyPr>
            <a:lstStyle/>
            <a:p>
              <a:pPr algn="ctr"/>
              <a:r>
                <a:rPr lang="en-US" sz="3200">
                  <a:solidFill>
                    <a:schemeClr val="accent5">
                      <a:lumMod val="50000"/>
                    </a:schemeClr>
                  </a:solidFill>
                  <a:latin typeface="iCiel Cadena" panose="02000503000000020004" pitchFamily="50" charset="-93"/>
                </a:rPr>
                <a:t>Tên</a:t>
              </a:r>
              <a:endParaRPr lang="en-GB" sz="3200">
                <a:solidFill>
                  <a:schemeClr val="accent5">
                    <a:lumMod val="50000"/>
                  </a:schemeClr>
                </a:solidFill>
                <a:latin typeface="iCiel Cadena" panose="02000503000000020004" pitchFamily="50" charset="-93"/>
              </a:endParaRPr>
            </a:p>
          </p:txBody>
        </p:sp>
      </p:grpSp>
      <p:grpSp>
        <p:nvGrpSpPr>
          <p:cNvPr id="59" name="Nhóm 58">
            <a:extLst>
              <a:ext uri="{FF2B5EF4-FFF2-40B4-BE49-F238E27FC236}">
                <a16:creationId xmlns:a16="http://schemas.microsoft.com/office/drawing/2014/main" id="{4105B571-2E5C-12A6-0FD7-CF2378620EC7}"/>
              </a:ext>
            </a:extLst>
          </p:cNvPr>
          <p:cNvGrpSpPr/>
          <p:nvPr/>
        </p:nvGrpSpPr>
        <p:grpSpPr>
          <a:xfrm>
            <a:off x="6474624" y="12904991"/>
            <a:ext cx="1766417" cy="2373549"/>
            <a:chOff x="6474624" y="2242225"/>
            <a:chExt cx="1766417" cy="2373549"/>
          </a:xfrm>
        </p:grpSpPr>
        <p:sp>
          <p:nvSpPr>
            <p:cNvPr id="60" name="Hình chữ nhật: Góc Tròn 59">
              <a:extLst>
                <a:ext uri="{FF2B5EF4-FFF2-40B4-BE49-F238E27FC236}">
                  <a16:creationId xmlns:a16="http://schemas.microsoft.com/office/drawing/2014/main" id="{C52E95C9-D8D7-B98C-8142-E317B2D8494C}"/>
                </a:ext>
              </a:extLst>
            </p:cNvPr>
            <p:cNvSpPr/>
            <p:nvPr/>
          </p:nvSpPr>
          <p:spPr>
            <a:xfrm>
              <a:off x="6474624"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Hình chữ nhật 60">
              <a:extLst>
                <a:ext uri="{FF2B5EF4-FFF2-40B4-BE49-F238E27FC236}">
                  <a16:creationId xmlns:a16="http://schemas.microsoft.com/office/drawing/2014/main" id="{188DC8AE-41C5-92BB-5C16-1CE0822EEA87}"/>
                </a:ext>
              </a:extLst>
            </p:cNvPr>
            <p:cNvSpPr/>
            <p:nvPr/>
          </p:nvSpPr>
          <p:spPr>
            <a:xfrm>
              <a:off x="6606735" y="2386029"/>
              <a:ext cx="1502193" cy="1312017"/>
            </a:xfrm>
            <a:prstGeom prst="rect">
              <a:avLst/>
            </a:prstGeom>
            <a:blipFill dpi="0" rotWithShape="1">
              <a:blip r:embed="rId5" cstate="hqprint">
                <a:extLst>
                  <a:ext uri="{28A0092B-C50C-407E-A947-70E740481C1C}">
                    <a14:useLocalDpi xmlns:a14="http://schemas.microsoft.com/office/drawing/2010/main" val="0"/>
                  </a:ext>
                </a:extLst>
              </a:blip>
              <a:srcRect/>
              <a:stretch>
                <a:fillRect t="-7248" b="-7248"/>
              </a:stretch>
            </a:bli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Hộp Văn bản 61">
              <a:extLst>
                <a:ext uri="{FF2B5EF4-FFF2-40B4-BE49-F238E27FC236}">
                  <a16:creationId xmlns:a16="http://schemas.microsoft.com/office/drawing/2014/main" id="{0AE59156-5EF3-46B3-E59B-622458A3F648}"/>
                </a:ext>
              </a:extLst>
            </p:cNvPr>
            <p:cNvSpPr txBox="1"/>
            <p:nvPr/>
          </p:nvSpPr>
          <p:spPr>
            <a:xfrm>
              <a:off x="6806911" y="3824179"/>
              <a:ext cx="1188348" cy="584775"/>
            </a:xfrm>
            <a:prstGeom prst="rect">
              <a:avLst/>
            </a:prstGeom>
            <a:noFill/>
          </p:spPr>
          <p:txBody>
            <a:bodyPr wrap="square" rtlCol="0">
              <a:spAutoFit/>
            </a:bodyPr>
            <a:lstStyle/>
            <a:p>
              <a:pPr algn="ctr"/>
              <a:r>
                <a:rPr lang="en-US" sz="3200">
                  <a:solidFill>
                    <a:schemeClr val="accent5">
                      <a:lumMod val="50000"/>
                    </a:schemeClr>
                  </a:solidFill>
                  <a:latin typeface="iCiel Cadena" panose="02000503000000020004" pitchFamily="50" charset="-93"/>
                </a:rPr>
                <a:t>Tên</a:t>
              </a:r>
              <a:endParaRPr lang="en-GB" sz="3200">
                <a:solidFill>
                  <a:schemeClr val="accent5">
                    <a:lumMod val="50000"/>
                  </a:schemeClr>
                </a:solidFill>
                <a:latin typeface="iCiel Cadena" panose="02000503000000020004" pitchFamily="50" charset="-93"/>
              </a:endParaRPr>
            </a:p>
          </p:txBody>
        </p:sp>
      </p:grpSp>
      <p:grpSp>
        <p:nvGrpSpPr>
          <p:cNvPr id="63" name="Nhóm 62">
            <a:extLst>
              <a:ext uri="{FF2B5EF4-FFF2-40B4-BE49-F238E27FC236}">
                <a16:creationId xmlns:a16="http://schemas.microsoft.com/office/drawing/2014/main" id="{481389AC-1E84-8DF5-8B0A-0E0739115E4C}"/>
              </a:ext>
            </a:extLst>
          </p:cNvPr>
          <p:cNvGrpSpPr/>
          <p:nvPr/>
        </p:nvGrpSpPr>
        <p:grpSpPr>
          <a:xfrm>
            <a:off x="8968048" y="15278540"/>
            <a:ext cx="1766417" cy="2373549"/>
            <a:chOff x="8968048" y="2242225"/>
            <a:chExt cx="1766417" cy="2373549"/>
          </a:xfrm>
        </p:grpSpPr>
        <p:sp>
          <p:nvSpPr>
            <p:cNvPr id="64" name="Hình chữ nhật: Góc Tròn 63">
              <a:extLst>
                <a:ext uri="{FF2B5EF4-FFF2-40B4-BE49-F238E27FC236}">
                  <a16:creationId xmlns:a16="http://schemas.microsoft.com/office/drawing/2014/main" id="{C9AC235B-7960-C396-A775-A964F83D76A5}"/>
                </a:ext>
              </a:extLst>
            </p:cNvPr>
            <p:cNvSpPr/>
            <p:nvPr/>
          </p:nvSpPr>
          <p:spPr>
            <a:xfrm>
              <a:off x="8968048"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Hình chữ nhật 64">
              <a:extLst>
                <a:ext uri="{FF2B5EF4-FFF2-40B4-BE49-F238E27FC236}">
                  <a16:creationId xmlns:a16="http://schemas.microsoft.com/office/drawing/2014/main" id="{F70569F3-3680-19F0-2C0E-54310A4FE8EB}"/>
                </a:ext>
              </a:extLst>
            </p:cNvPr>
            <p:cNvSpPr/>
            <p:nvPr/>
          </p:nvSpPr>
          <p:spPr>
            <a:xfrm>
              <a:off x="9100159" y="2386029"/>
              <a:ext cx="1502193" cy="1312017"/>
            </a:xfrm>
            <a:prstGeom prst="rect">
              <a:avLst/>
            </a:prstGeom>
            <a:blipFill dpi="0" rotWithShape="1">
              <a:blip r:embed="rId6">
                <a:extLst>
                  <a:ext uri="{28A0092B-C50C-407E-A947-70E740481C1C}">
                    <a14:useLocalDpi xmlns:a14="http://schemas.microsoft.com/office/drawing/2010/main" val="0"/>
                  </a:ext>
                </a:extLst>
              </a:blip>
              <a:srcRect/>
              <a:stretch>
                <a:fillRect t="-7248" b="-7248"/>
              </a:stretch>
            </a:bli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Hộp Văn bản 65">
              <a:extLst>
                <a:ext uri="{FF2B5EF4-FFF2-40B4-BE49-F238E27FC236}">
                  <a16:creationId xmlns:a16="http://schemas.microsoft.com/office/drawing/2014/main" id="{CE600D21-1DDF-FE46-F47E-8D8CA9D8ECF7}"/>
                </a:ext>
              </a:extLst>
            </p:cNvPr>
            <p:cNvSpPr txBox="1"/>
            <p:nvPr/>
          </p:nvSpPr>
          <p:spPr>
            <a:xfrm>
              <a:off x="9270115" y="3824179"/>
              <a:ext cx="1188348" cy="584775"/>
            </a:xfrm>
            <a:prstGeom prst="rect">
              <a:avLst/>
            </a:prstGeom>
            <a:noFill/>
          </p:spPr>
          <p:txBody>
            <a:bodyPr wrap="square" rtlCol="0">
              <a:spAutoFit/>
            </a:bodyPr>
            <a:lstStyle/>
            <a:p>
              <a:pPr algn="ctr"/>
              <a:r>
                <a:rPr lang="en-US" sz="3200">
                  <a:solidFill>
                    <a:schemeClr val="accent5">
                      <a:lumMod val="50000"/>
                    </a:schemeClr>
                  </a:solidFill>
                  <a:latin typeface="iCiel Cadena" panose="02000503000000020004" pitchFamily="50" charset="-93"/>
                </a:rPr>
                <a:t>Tên</a:t>
              </a:r>
              <a:endParaRPr lang="en-GB" sz="3200">
                <a:solidFill>
                  <a:schemeClr val="accent5">
                    <a:lumMod val="50000"/>
                  </a:schemeClr>
                </a:solidFill>
                <a:latin typeface="iCiel Cadena" panose="02000503000000020004" pitchFamily="50" charset="-93"/>
              </a:endParaRPr>
            </a:p>
          </p:txBody>
        </p:sp>
      </p:grpSp>
      <p:pic>
        <p:nvPicPr>
          <p:cNvPr id="67" name="Picture 3">
            <a:extLst>
              <a:ext uri="{FF2B5EF4-FFF2-40B4-BE49-F238E27FC236}">
                <a16:creationId xmlns:a16="http://schemas.microsoft.com/office/drawing/2014/main" id="{8F929FEA-C381-C941-974C-339354108AB9}"/>
              </a:ext>
            </a:extLst>
          </p:cNvPr>
          <p:cNvPicPr>
            <a:picLocks noChangeAspect="1"/>
          </p:cNvPicPr>
          <p:nvPr/>
        </p:nvPicPr>
        <p:blipFill>
          <a:blip r:embed="rId7"/>
          <a:srcRect/>
          <a:stretch>
            <a:fillRect/>
          </a:stretch>
        </p:blipFill>
        <p:spPr>
          <a:xfrm rot="9251874">
            <a:off x="13115615" y="-1812715"/>
            <a:ext cx="1779450" cy="1474719"/>
          </a:xfrm>
          <a:prstGeom prst="rect">
            <a:avLst/>
          </a:prstGeom>
        </p:spPr>
      </p:pic>
      <p:pic>
        <p:nvPicPr>
          <p:cNvPr id="68" name="Picture 4">
            <a:extLst>
              <a:ext uri="{FF2B5EF4-FFF2-40B4-BE49-F238E27FC236}">
                <a16:creationId xmlns:a16="http://schemas.microsoft.com/office/drawing/2014/main" id="{BFCBA19D-1AF0-507A-49EA-E809E4B098C0}"/>
              </a:ext>
            </a:extLst>
          </p:cNvPr>
          <p:cNvPicPr>
            <a:picLocks noChangeAspect="1"/>
          </p:cNvPicPr>
          <p:nvPr/>
        </p:nvPicPr>
        <p:blipFill>
          <a:blip r:embed="rId8"/>
          <a:srcRect/>
          <a:stretch>
            <a:fillRect/>
          </a:stretch>
        </p:blipFill>
        <p:spPr>
          <a:xfrm>
            <a:off x="-3723916" y="4274455"/>
            <a:ext cx="1665080" cy="2292709"/>
          </a:xfrm>
          <a:prstGeom prst="rect">
            <a:avLst/>
          </a:prstGeom>
        </p:spPr>
      </p:pic>
    </p:spTree>
    <p:extLst>
      <p:ext uri="{BB962C8B-B14F-4D97-AF65-F5344CB8AC3E}">
        <p14:creationId xmlns:p14="http://schemas.microsoft.com/office/powerpoint/2010/main" val="37725051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a:extLst>
              <a:ext uri="{FF2B5EF4-FFF2-40B4-BE49-F238E27FC236}">
                <a16:creationId xmlns:a16="http://schemas.microsoft.com/office/drawing/2014/main" id="{B0C2A85B-CB56-C2BA-45A5-38FDF0549618}"/>
              </a:ext>
            </a:extLst>
          </p:cNvPr>
          <p:cNvGrpSpPr/>
          <p:nvPr/>
        </p:nvGrpSpPr>
        <p:grpSpPr>
          <a:xfrm>
            <a:off x="18946" y="-2536366"/>
            <a:ext cx="12192007" cy="3131131"/>
            <a:chOff x="-1" y="138545"/>
            <a:chExt cx="12192007" cy="3131131"/>
          </a:xfrm>
          <a:solidFill>
            <a:srgbClr val="BDD7EE">
              <a:alpha val="56000"/>
            </a:srgbClr>
          </a:solidFill>
        </p:grpSpPr>
        <p:sp>
          <p:nvSpPr>
            <p:cNvPr id="5" name="Rectangle 45">
              <a:extLst>
                <a:ext uri="{FF2B5EF4-FFF2-40B4-BE49-F238E27FC236}">
                  <a16:creationId xmlns:a16="http://schemas.microsoft.com/office/drawing/2014/main" id="{0BC5C3DA-E4DF-810D-B3A2-436F926F8F10}"/>
                </a:ext>
              </a:extLst>
            </p:cNvPr>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a:extLst>
                <a:ext uri="{FF2B5EF4-FFF2-40B4-BE49-F238E27FC236}">
                  <a16:creationId xmlns:a16="http://schemas.microsoft.com/office/drawing/2014/main" id="{9872EE75-B0C7-73C8-0064-4B2A78373150}"/>
                </a:ext>
              </a:extLst>
            </p:cNvPr>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a:extLst>
                <a:ext uri="{FF2B5EF4-FFF2-40B4-BE49-F238E27FC236}">
                  <a16:creationId xmlns:a16="http://schemas.microsoft.com/office/drawing/2014/main" id="{973DBAF9-8DB5-F2C3-E200-68D77D5177B5}"/>
                </a:ext>
              </a:extLst>
            </p:cNvPr>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a:extLst>
                <a:ext uri="{FF2B5EF4-FFF2-40B4-BE49-F238E27FC236}">
                  <a16:creationId xmlns:a16="http://schemas.microsoft.com/office/drawing/2014/main" id="{DC6F138D-A4C3-655C-9A75-094E19F26D27}"/>
                </a:ext>
              </a:extLst>
            </p:cNvPr>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a:extLst>
                <a:ext uri="{FF2B5EF4-FFF2-40B4-BE49-F238E27FC236}">
                  <a16:creationId xmlns:a16="http://schemas.microsoft.com/office/drawing/2014/main" id="{17CE8F3C-F31B-8D78-4226-B45852321614}"/>
                </a:ext>
              </a:extLst>
            </p:cNvPr>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a:extLst>
                <a:ext uri="{FF2B5EF4-FFF2-40B4-BE49-F238E27FC236}">
                  <a16:creationId xmlns:a16="http://schemas.microsoft.com/office/drawing/2014/main" id="{8C939C8D-0BBF-D3E3-4215-6A87E7A2BF53}"/>
                </a:ext>
              </a:extLst>
            </p:cNvPr>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a:extLst>
              <a:ext uri="{FF2B5EF4-FFF2-40B4-BE49-F238E27FC236}">
                <a16:creationId xmlns:a16="http://schemas.microsoft.com/office/drawing/2014/main" id="{BC2B7986-6AC4-DD52-B0B0-441A31800E8B}"/>
              </a:ext>
            </a:extLst>
          </p:cNvPr>
          <p:cNvGrpSpPr/>
          <p:nvPr/>
        </p:nvGrpSpPr>
        <p:grpSpPr>
          <a:xfrm>
            <a:off x="-24476" y="6315032"/>
            <a:ext cx="12192007" cy="3131131"/>
            <a:chOff x="5" y="3546767"/>
            <a:chExt cx="12192007" cy="3131131"/>
          </a:xfrm>
          <a:solidFill>
            <a:srgbClr val="BDD7EE">
              <a:alpha val="56000"/>
            </a:srgbClr>
          </a:solidFill>
        </p:grpSpPr>
        <p:sp>
          <p:nvSpPr>
            <p:cNvPr id="12" name="Rectangle 63">
              <a:extLst>
                <a:ext uri="{FF2B5EF4-FFF2-40B4-BE49-F238E27FC236}">
                  <a16:creationId xmlns:a16="http://schemas.microsoft.com/office/drawing/2014/main" id="{7465821E-761C-07A5-D1B8-9B60B6658293}"/>
                </a:ext>
              </a:extLst>
            </p:cNvPr>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AAE076B6-A63D-8821-AEB3-3DB4BA5CC8B5}"/>
                </a:ext>
              </a:extLst>
            </p:cNvPr>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a:extLst>
                <a:ext uri="{FF2B5EF4-FFF2-40B4-BE49-F238E27FC236}">
                  <a16:creationId xmlns:a16="http://schemas.microsoft.com/office/drawing/2014/main" id="{97A992D1-C650-A3EB-9A97-CEE0A8740C9E}"/>
                </a:ext>
              </a:extLst>
            </p:cNvPr>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3A37187D-A78B-F11F-7FDF-1B413D1A744D}"/>
                </a:ext>
              </a:extLst>
            </p:cNvPr>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a:extLst>
                <a:ext uri="{FF2B5EF4-FFF2-40B4-BE49-F238E27FC236}">
                  <a16:creationId xmlns:a16="http://schemas.microsoft.com/office/drawing/2014/main" id="{A5A64375-D38A-9E27-E50F-62A467E08ADF}"/>
                </a:ext>
              </a:extLst>
            </p:cNvPr>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a:extLst>
                <a:ext uri="{FF2B5EF4-FFF2-40B4-BE49-F238E27FC236}">
                  <a16:creationId xmlns:a16="http://schemas.microsoft.com/office/drawing/2014/main" id="{F98A3B27-8739-F6A7-FA71-59B9FD2A2107}"/>
                </a:ext>
              </a:extLst>
            </p:cNvPr>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a:extLst>
              <a:ext uri="{FF2B5EF4-FFF2-40B4-BE49-F238E27FC236}">
                <a16:creationId xmlns:a16="http://schemas.microsoft.com/office/drawing/2014/main" id="{BC979AD4-0881-AC03-B750-8C0129506E5F}"/>
              </a:ext>
            </a:extLst>
          </p:cNvPr>
          <p:cNvGrpSpPr/>
          <p:nvPr/>
        </p:nvGrpSpPr>
        <p:grpSpPr>
          <a:xfrm>
            <a:off x="-5120722" y="765"/>
            <a:ext cx="5715012" cy="6858000"/>
            <a:chOff x="6317685" y="0"/>
            <a:chExt cx="5715012" cy="6858000"/>
          </a:xfrm>
          <a:solidFill>
            <a:srgbClr val="BDD7EE">
              <a:alpha val="56000"/>
            </a:srgbClr>
          </a:solidFill>
        </p:grpSpPr>
        <p:sp>
          <p:nvSpPr>
            <p:cNvPr id="26" name="Rectangle 35">
              <a:extLst>
                <a:ext uri="{FF2B5EF4-FFF2-40B4-BE49-F238E27FC236}">
                  <a16:creationId xmlns:a16="http://schemas.microsoft.com/office/drawing/2014/main" id="{C6B8CD1A-0988-9944-50F9-83A86B9B5E64}"/>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a:extLst>
                <a:ext uri="{FF2B5EF4-FFF2-40B4-BE49-F238E27FC236}">
                  <a16:creationId xmlns:a16="http://schemas.microsoft.com/office/drawing/2014/main" id="{40102924-2A01-4BBD-D04A-EC482254B1A2}"/>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a:extLst>
                <a:ext uri="{FF2B5EF4-FFF2-40B4-BE49-F238E27FC236}">
                  <a16:creationId xmlns:a16="http://schemas.microsoft.com/office/drawing/2014/main" id="{7D9346F1-6E9C-A098-3085-1F7702AA5A08}"/>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a:extLst>
                <a:ext uri="{FF2B5EF4-FFF2-40B4-BE49-F238E27FC236}">
                  <a16:creationId xmlns:a16="http://schemas.microsoft.com/office/drawing/2014/main" id="{541A937A-1EA8-FFD3-20ED-F539DA075BCB}"/>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a:extLst>
                <a:ext uri="{FF2B5EF4-FFF2-40B4-BE49-F238E27FC236}">
                  <a16:creationId xmlns:a16="http://schemas.microsoft.com/office/drawing/2014/main" id="{3E7B2A8E-6174-7CC3-A09C-0D7091DDFDAE}"/>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a:extLst>
                <a:ext uri="{FF2B5EF4-FFF2-40B4-BE49-F238E27FC236}">
                  <a16:creationId xmlns:a16="http://schemas.microsoft.com/office/drawing/2014/main" id="{B76B6B80-CEED-736D-D652-112B453382D2}"/>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a:extLst>
                <a:ext uri="{FF2B5EF4-FFF2-40B4-BE49-F238E27FC236}">
                  <a16:creationId xmlns:a16="http://schemas.microsoft.com/office/drawing/2014/main" id="{4CF3F420-9B2E-A9A1-CA29-B9D11B2E6F72}"/>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a:extLst>
                <a:ext uri="{FF2B5EF4-FFF2-40B4-BE49-F238E27FC236}">
                  <a16:creationId xmlns:a16="http://schemas.microsoft.com/office/drawing/2014/main" id="{6954DF1E-A706-B669-15E6-CBF1BA5668AA}"/>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a:extLst>
                <a:ext uri="{FF2B5EF4-FFF2-40B4-BE49-F238E27FC236}">
                  <a16:creationId xmlns:a16="http://schemas.microsoft.com/office/drawing/2014/main" id="{B551CEA6-19B2-D90F-0D99-41DFE91A9DB8}"/>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a:extLst>
                <a:ext uri="{FF2B5EF4-FFF2-40B4-BE49-F238E27FC236}">
                  <a16:creationId xmlns:a16="http://schemas.microsoft.com/office/drawing/2014/main" id="{BA4A9C14-6100-90A3-E702-C854AE50284B}"/>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a:extLst>
              <a:ext uri="{FF2B5EF4-FFF2-40B4-BE49-F238E27FC236}">
                <a16:creationId xmlns:a16="http://schemas.microsoft.com/office/drawing/2014/main" id="{8EBEAC71-1A3C-B36B-8EF0-3930D5D02A5B}"/>
              </a:ext>
            </a:extLst>
          </p:cNvPr>
          <p:cNvGrpSpPr/>
          <p:nvPr/>
        </p:nvGrpSpPr>
        <p:grpSpPr>
          <a:xfrm>
            <a:off x="11601720" y="25068"/>
            <a:ext cx="5715012" cy="6858000"/>
            <a:chOff x="6317685" y="0"/>
            <a:chExt cx="5715012" cy="6858000"/>
          </a:xfrm>
          <a:solidFill>
            <a:srgbClr val="BDD7EE">
              <a:alpha val="56000"/>
            </a:srgbClr>
          </a:solidFill>
        </p:grpSpPr>
        <p:sp>
          <p:nvSpPr>
            <p:cNvPr id="37" name="Rectangle 35">
              <a:extLst>
                <a:ext uri="{FF2B5EF4-FFF2-40B4-BE49-F238E27FC236}">
                  <a16:creationId xmlns:a16="http://schemas.microsoft.com/office/drawing/2014/main" id="{777E6EDD-577C-C322-EC0B-949F2EBF4D60}"/>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ABF4BF23-9D66-DFE7-8114-26B72FC5B411}"/>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a:extLst>
                <a:ext uri="{FF2B5EF4-FFF2-40B4-BE49-F238E27FC236}">
                  <a16:creationId xmlns:a16="http://schemas.microsoft.com/office/drawing/2014/main" id="{121D3783-4C34-D9A3-A99E-093CF20ED40D}"/>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a:extLst>
                <a:ext uri="{FF2B5EF4-FFF2-40B4-BE49-F238E27FC236}">
                  <a16:creationId xmlns:a16="http://schemas.microsoft.com/office/drawing/2014/main" id="{8632DADC-537D-41BA-D434-E5279363533A}"/>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a:extLst>
                <a:ext uri="{FF2B5EF4-FFF2-40B4-BE49-F238E27FC236}">
                  <a16:creationId xmlns:a16="http://schemas.microsoft.com/office/drawing/2014/main" id="{3B350CF4-B9C5-439F-9754-F4192829030A}"/>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a:extLst>
                <a:ext uri="{FF2B5EF4-FFF2-40B4-BE49-F238E27FC236}">
                  <a16:creationId xmlns:a16="http://schemas.microsoft.com/office/drawing/2014/main" id="{8E0CAB25-F202-5524-1447-8CBB5E4388FB}"/>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a:extLst>
                <a:ext uri="{FF2B5EF4-FFF2-40B4-BE49-F238E27FC236}">
                  <a16:creationId xmlns:a16="http://schemas.microsoft.com/office/drawing/2014/main" id="{2CED7D5C-595C-EB17-3ABD-8D18D86CDE0F}"/>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a:extLst>
                <a:ext uri="{FF2B5EF4-FFF2-40B4-BE49-F238E27FC236}">
                  <a16:creationId xmlns:a16="http://schemas.microsoft.com/office/drawing/2014/main" id="{3D7331C6-6771-C6F4-0140-FE2DAFB34B71}"/>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a:extLst>
                <a:ext uri="{FF2B5EF4-FFF2-40B4-BE49-F238E27FC236}">
                  <a16:creationId xmlns:a16="http://schemas.microsoft.com/office/drawing/2014/main" id="{6EC5D2DA-003E-29FC-DE94-C93E541B7C9A}"/>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a:extLst>
                <a:ext uri="{FF2B5EF4-FFF2-40B4-BE49-F238E27FC236}">
                  <a16:creationId xmlns:a16="http://schemas.microsoft.com/office/drawing/2014/main" id="{0F2D42BA-F7AF-5B57-5770-8A3FF9712293}"/>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Hình tự do: Hình 48">
            <a:extLst>
              <a:ext uri="{FF2B5EF4-FFF2-40B4-BE49-F238E27FC236}">
                <a16:creationId xmlns:a16="http://schemas.microsoft.com/office/drawing/2014/main" id="{26BBF62C-0AB4-D03C-A8E6-49263BDBE33B}"/>
              </a:ext>
            </a:extLst>
          </p:cNvPr>
          <p:cNvSpPr/>
          <p:nvPr/>
        </p:nvSpPr>
        <p:spPr>
          <a:xfrm>
            <a:off x="821190" y="786497"/>
            <a:ext cx="10549619" cy="5285006"/>
          </a:xfrm>
          <a:prstGeom prst="roundRect">
            <a:avLst>
              <a:gd name="adj" fmla="val 7439"/>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Hộp Văn bản 46">
            <a:extLst>
              <a:ext uri="{FF2B5EF4-FFF2-40B4-BE49-F238E27FC236}">
                <a16:creationId xmlns:a16="http://schemas.microsoft.com/office/drawing/2014/main" id="{2813C979-9718-94A8-9DE9-8AD024D64C0A}"/>
              </a:ext>
            </a:extLst>
          </p:cNvPr>
          <p:cNvSpPr txBox="1"/>
          <p:nvPr/>
        </p:nvSpPr>
        <p:spPr>
          <a:xfrm>
            <a:off x="2002315" y="885848"/>
            <a:ext cx="8225263" cy="830997"/>
          </a:xfrm>
          <a:prstGeom prst="rect">
            <a:avLst/>
          </a:prstGeom>
          <a:noFill/>
        </p:spPr>
        <p:txBody>
          <a:bodyPr wrap="square" rtlCol="0">
            <a:spAutoFit/>
          </a:bodyPr>
          <a:lstStyle/>
          <a:p>
            <a:pPr algn="ctr"/>
            <a:r>
              <a:rPr lang="en-US" sz="4800">
                <a:solidFill>
                  <a:srgbClr val="00B0F0"/>
                </a:solidFill>
                <a:latin typeface="Lobster" panose="00000500000000000000" pitchFamily="2" charset="-93"/>
              </a:rPr>
              <a:t>Thành viên trong nhóm</a:t>
            </a:r>
            <a:endParaRPr lang="en-GB" sz="4800">
              <a:solidFill>
                <a:srgbClr val="00B0F0"/>
              </a:solidFill>
              <a:latin typeface="Lobster" panose="00000500000000000000" pitchFamily="2" charset="-93"/>
            </a:endParaRPr>
          </a:p>
        </p:txBody>
      </p:sp>
      <p:grpSp>
        <p:nvGrpSpPr>
          <p:cNvPr id="2" name="!!Picture 2">
            <a:extLst>
              <a:ext uri="{FF2B5EF4-FFF2-40B4-BE49-F238E27FC236}">
                <a16:creationId xmlns:a16="http://schemas.microsoft.com/office/drawing/2014/main" id="{BBA217B2-E40A-22C5-CBE3-1E5EB12A1576}"/>
              </a:ext>
            </a:extLst>
          </p:cNvPr>
          <p:cNvGrpSpPr/>
          <p:nvPr/>
        </p:nvGrpSpPr>
        <p:grpSpPr>
          <a:xfrm rot="14865562">
            <a:off x="10135675" y="5003374"/>
            <a:ext cx="966306" cy="911231"/>
            <a:chOff x="6406910" y="4022527"/>
            <a:chExt cx="3309481" cy="3033726"/>
          </a:xfrm>
        </p:grpSpPr>
        <p:sp>
          <p:nvSpPr>
            <p:cNvPr id="3" name="Hình tự do: Hình 2">
              <a:extLst>
                <a:ext uri="{FF2B5EF4-FFF2-40B4-BE49-F238E27FC236}">
                  <a16:creationId xmlns:a16="http://schemas.microsoft.com/office/drawing/2014/main" id="{566DD3D5-4999-C26C-E758-D7C913AB2DB8}"/>
                </a:ext>
              </a:extLst>
            </p:cNvPr>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8" name="Hình tự do: Hình 17">
              <a:extLst>
                <a:ext uri="{FF2B5EF4-FFF2-40B4-BE49-F238E27FC236}">
                  <a16:creationId xmlns:a16="http://schemas.microsoft.com/office/drawing/2014/main" id="{77E51DF3-7B3A-D474-DE41-4A91DD63780E}"/>
                </a:ext>
              </a:extLst>
            </p:cNvPr>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9" name="Hình tự do: Hình 18">
              <a:extLst>
                <a:ext uri="{FF2B5EF4-FFF2-40B4-BE49-F238E27FC236}">
                  <a16:creationId xmlns:a16="http://schemas.microsoft.com/office/drawing/2014/main" id="{6B162125-CC7E-2CF7-E667-85CD659E71B2}"/>
                </a:ext>
              </a:extLst>
            </p:cNvPr>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20" name="Hình tự do: Hình 19">
              <a:extLst>
                <a:ext uri="{FF2B5EF4-FFF2-40B4-BE49-F238E27FC236}">
                  <a16:creationId xmlns:a16="http://schemas.microsoft.com/office/drawing/2014/main" id="{3DCCB940-542D-FF11-044F-C043CF5DBF0F}"/>
                </a:ext>
              </a:extLst>
            </p:cNvPr>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21" name="Hình tự do: Hình 20">
              <a:extLst>
                <a:ext uri="{FF2B5EF4-FFF2-40B4-BE49-F238E27FC236}">
                  <a16:creationId xmlns:a16="http://schemas.microsoft.com/office/drawing/2014/main" id="{C7C81CCD-C2A9-0C57-0C2C-9A787E852B57}"/>
                </a:ext>
              </a:extLst>
            </p:cNvPr>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22" name="Hình tự do: Hình 21">
              <a:extLst>
                <a:ext uri="{FF2B5EF4-FFF2-40B4-BE49-F238E27FC236}">
                  <a16:creationId xmlns:a16="http://schemas.microsoft.com/office/drawing/2014/main" id="{3C77FAEB-DC66-FAD9-FD67-638386C8E0BD}"/>
                </a:ext>
              </a:extLst>
            </p:cNvPr>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23" name="Hình tự do: Hình 22">
              <a:extLst>
                <a:ext uri="{FF2B5EF4-FFF2-40B4-BE49-F238E27FC236}">
                  <a16:creationId xmlns:a16="http://schemas.microsoft.com/office/drawing/2014/main" id="{409D195B-A7E7-5C55-91CE-EAB7EC2BC4F6}"/>
                </a:ext>
              </a:extLst>
            </p:cNvPr>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pic>
        <p:nvPicPr>
          <p:cNvPr id="50" name="!!Picture 7">
            <a:extLst>
              <a:ext uri="{FF2B5EF4-FFF2-40B4-BE49-F238E27FC236}">
                <a16:creationId xmlns:a16="http://schemas.microsoft.com/office/drawing/2014/main" id="{C50D6ABB-A0AC-D133-197E-04F81AD4E7C7}"/>
              </a:ext>
            </a:extLst>
          </p:cNvPr>
          <p:cNvPicPr>
            <a:picLocks noChangeAspect="1"/>
          </p:cNvPicPr>
          <p:nvPr/>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032791" y="878705"/>
            <a:ext cx="1315592" cy="1315592"/>
          </a:xfrm>
          <a:prstGeom prst="rect">
            <a:avLst/>
          </a:prstGeom>
        </p:spPr>
      </p:pic>
      <p:grpSp>
        <p:nvGrpSpPr>
          <p:cNvPr id="99" name="Nhóm 98">
            <a:extLst>
              <a:ext uri="{FF2B5EF4-FFF2-40B4-BE49-F238E27FC236}">
                <a16:creationId xmlns:a16="http://schemas.microsoft.com/office/drawing/2014/main" id="{0FF0451C-C8EA-FA4B-F062-6C25B919197F}"/>
              </a:ext>
            </a:extLst>
          </p:cNvPr>
          <p:cNvGrpSpPr/>
          <p:nvPr/>
        </p:nvGrpSpPr>
        <p:grpSpPr>
          <a:xfrm>
            <a:off x="2163511" y="3300335"/>
            <a:ext cx="3003175" cy="1860721"/>
            <a:chOff x="1828213" y="2242225"/>
            <a:chExt cx="1766417" cy="2373549"/>
          </a:xfrm>
        </p:grpSpPr>
        <p:sp>
          <p:nvSpPr>
            <p:cNvPr id="87" name="Hình chữ nhật: Góc Tròn 86">
              <a:extLst>
                <a:ext uri="{FF2B5EF4-FFF2-40B4-BE49-F238E27FC236}">
                  <a16:creationId xmlns:a16="http://schemas.microsoft.com/office/drawing/2014/main" id="{0DEFE37B-9E3F-6953-6C3E-5CE7756DE4A9}"/>
                </a:ext>
              </a:extLst>
            </p:cNvPr>
            <p:cNvSpPr/>
            <p:nvPr/>
          </p:nvSpPr>
          <p:spPr>
            <a:xfrm>
              <a:off x="1828213"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Hộp Văn bản 94">
              <a:extLst>
                <a:ext uri="{FF2B5EF4-FFF2-40B4-BE49-F238E27FC236}">
                  <a16:creationId xmlns:a16="http://schemas.microsoft.com/office/drawing/2014/main" id="{C5AEBD10-3DEE-C670-A31D-92385CF024C7}"/>
                </a:ext>
              </a:extLst>
            </p:cNvPr>
            <p:cNvSpPr txBox="1"/>
            <p:nvPr/>
          </p:nvSpPr>
          <p:spPr>
            <a:xfrm>
              <a:off x="1828213" y="2523379"/>
              <a:ext cx="1747392" cy="1374107"/>
            </a:xfrm>
            <a:prstGeom prst="rect">
              <a:avLst/>
            </a:prstGeom>
            <a:noFill/>
          </p:spPr>
          <p:txBody>
            <a:bodyPr wrap="square" rtlCol="0">
              <a:spAutoFit/>
            </a:bodyPr>
            <a:lstStyle/>
            <a:p>
              <a:pPr algn="ctr"/>
              <a:r>
                <a:rPr lang="vi-VN" sz="3200" dirty="0" smtClean="0">
                  <a:solidFill>
                    <a:schemeClr val="accent5">
                      <a:lumMod val="50000"/>
                    </a:schemeClr>
                  </a:solidFill>
                  <a:latin typeface="iCiel Cadena" panose="02000503000000020004" pitchFamily="50" charset="-93"/>
                </a:rPr>
                <a:t>Hồ Thái Đạt</a:t>
              </a:r>
            </a:p>
            <a:p>
              <a:pPr algn="ctr"/>
              <a:r>
                <a:rPr lang="vi-VN" sz="3200" dirty="0">
                  <a:solidFill>
                    <a:schemeClr val="accent5">
                      <a:lumMod val="50000"/>
                    </a:schemeClr>
                  </a:solidFill>
                  <a:latin typeface="iCiel Cadena" panose="02000503000000020004" pitchFamily="50" charset="-93"/>
                </a:rPr>
                <a:t>N20DCCN014</a:t>
              </a:r>
              <a:endParaRPr lang="en-GB" sz="3200" dirty="0">
                <a:solidFill>
                  <a:schemeClr val="accent5">
                    <a:lumMod val="50000"/>
                  </a:schemeClr>
                </a:solidFill>
                <a:latin typeface="iCiel Cadena" panose="02000503000000020004" pitchFamily="50" charset="-93"/>
              </a:endParaRPr>
            </a:p>
          </p:txBody>
        </p:sp>
      </p:grpSp>
      <p:grpSp>
        <p:nvGrpSpPr>
          <p:cNvPr id="100" name="Nhóm 99">
            <a:extLst>
              <a:ext uri="{FF2B5EF4-FFF2-40B4-BE49-F238E27FC236}">
                <a16:creationId xmlns:a16="http://schemas.microsoft.com/office/drawing/2014/main" id="{374A7BAF-5110-188F-CBDB-666DD60D0F5A}"/>
              </a:ext>
            </a:extLst>
          </p:cNvPr>
          <p:cNvGrpSpPr/>
          <p:nvPr/>
        </p:nvGrpSpPr>
        <p:grpSpPr>
          <a:xfrm>
            <a:off x="3865459" y="1681890"/>
            <a:ext cx="4607292" cy="1543393"/>
            <a:chOff x="3993471" y="2242225"/>
            <a:chExt cx="1769087" cy="2373549"/>
          </a:xfrm>
        </p:grpSpPr>
        <p:sp>
          <p:nvSpPr>
            <p:cNvPr id="88" name="Hình chữ nhật: Góc Tròn 87">
              <a:extLst>
                <a:ext uri="{FF2B5EF4-FFF2-40B4-BE49-F238E27FC236}">
                  <a16:creationId xmlns:a16="http://schemas.microsoft.com/office/drawing/2014/main" id="{CE66012C-3979-D150-8541-9741802F9A05}"/>
                </a:ext>
              </a:extLst>
            </p:cNvPr>
            <p:cNvSpPr/>
            <p:nvPr/>
          </p:nvSpPr>
          <p:spPr>
            <a:xfrm>
              <a:off x="3996141"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Hộp Văn bản 95">
              <a:extLst>
                <a:ext uri="{FF2B5EF4-FFF2-40B4-BE49-F238E27FC236}">
                  <a16:creationId xmlns:a16="http://schemas.microsoft.com/office/drawing/2014/main" id="{180B76A3-2E7C-D707-5F05-25FB8678018E}"/>
                </a:ext>
              </a:extLst>
            </p:cNvPr>
            <p:cNvSpPr txBox="1"/>
            <p:nvPr/>
          </p:nvSpPr>
          <p:spPr>
            <a:xfrm>
              <a:off x="3993471" y="2440464"/>
              <a:ext cx="1709112" cy="1656629"/>
            </a:xfrm>
            <a:prstGeom prst="rect">
              <a:avLst/>
            </a:prstGeom>
            <a:noFill/>
          </p:spPr>
          <p:txBody>
            <a:bodyPr wrap="square" rtlCol="0">
              <a:spAutoFit/>
            </a:bodyPr>
            <a:lstStyle/>
            <a:p>
              <a:pPr algn="ctr"/>
              <a:r>
                <a:rPr lang="vi-VN" sz="3200" dirty="0" smtClean="0">
                  <a:solidFill>
                    <a:schemeClr val="accent5">
                      <a:lumMod val="50000"/>
                    </a:schemeClr>
                  </a:solidFill>
                  <a:latin typeface="iCiel Cadena" panose="02000503000000020004" pitchFamily="50" charset="-93"/>
                </a:rPr>
                <a:t>Nguyễn Văn Thuận</a:t>
              </a:r>
            </a:p>
            <a:p>
              <a:pPr algn="ctr"/>
              <a:r>
                <a:rPr lang="vi-VN" sz="3200" dirty="0">
                  <a:solidFill>
                    <a:schemeClr val="accent5">
                      <a:lumMod val="50000"/>
                    </a:schemeClr>
                  </a:solidFill>
                  <a:latin typeface="iCiel Cadena" panose="02000503000000020004" pitchFamily="50" charset="-93"/>
                </a:rPr>
                <a:t>N20DCCN077</a:t>
              </a:r>
              <a:endParaRPr lang="en-GB" sz="3200" dirty="0">
                <a:solidFill>
                  <a:schemeClr val="accent5">
                    <a:lumMod val="50000"/>
                  </a:schemeClr>
                </a:solidFill>
                <a:latin typeface="iCiel Cadena" panose="02000503000000020004" pitchFamily="50" charset="-93"/>
              </a:endParaRPr>
            </a:p>
          </p:txBody>
        </p:sp>
      </p:grpSp>
      <p:grpSp>
        <p:nvGrpSpPr>
          <p:cNvPr id="101" name="Nhóm 100">
            <a:extLst>
              <a:ext uri="{FF2B5EF4-FFF2-40B4-BE49-F238E27FC236}">
                <a16:creationId xmlns:a16="http://schemas.microsoft.com/office/drawing/2014/main" id="{5587DA28-5646-859E-302F-95E13FE59179}"/>
              </a:ext>
            </a:extLst>
          </p:cNvPr>
          <p:cNvGrpSpPr/>
          <p:nvPr/>
        </p:nvGrpSpPr>
        <p:grpSpPr>
          <a:xfrm>
            <a:off x="7383003" y="3296718"/>
            <a:ext cx="3520435" cy="1836509"/>
            <a:chOff x="6424803" y="2242225"/>
            <a:chExt cx="1890441" cy="2373549"/>
          </a:xfrm>
        </p:grpSpPr>
        <p:sp>
          <p:nvSpPr>
            <p:cNvPr id="89" name="Hình chữ nhật: Góc Tròn 88">
              <a:extLst>
                <a:ext uri="{FF2B5EF4-FFF2-40B4-BE49-F238E27FC236}">
                  <a16:creationId xmlns:a16="http://schemas.microsoft.com/office/drawing/2014/main" id="{5772943B-2A32-86E9-F165-BCCE16F5A8BB}"/>
                </a:ext>
              </a:extLst>
            </p:cNvPr>
            <p:cNvSpPr/>
            <p:nvPr/>
          </p:nvSpPr>
          <p:spPr>
            <a:xfrm>
              <a:off x="6474624"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Hộp Văn bản 96">
              <a:extLst>
                <a:ext uri="{FF2B5EF4-FFF2-40B4-BE49-F238E27FC236}">
                  <a16:creationId xmlns:a16="http://schemas.microsoft.com/office/drawing/2014/main" id="{568A8F53-9E08-4EFE-1903-1C12748E74A7}"/>
                </a:ext>
              </a:extLst>
            </p:cNvPr>
            <p:cNvSpPr txBox="1"/>
            <p:nvPr/>
          </p:nvSpPr>
          <p:spPr>
            <a:xfrm>
              <a:off x="6424803" y="2404459"/>
              <a:ext cx="1890441" cy="1392223"/>
            </a:xfrm>
            <a:prstGeom prst="rect">
              <a:avLst/>
            </a:prstGeom>
            <a:noFill/>
          </p:spPr>
          <p:txBody>
            <a:bodyPr wrap="square" rtlCol="0">
              <a:spAutoFit/>
            </a:bodyPr>
            <a:lstStyle/>
            <a:p>
              <a:pPr algn="ctr"/>
              <a:r>
                <a:rPr lang="vi-VN" sz="3200" dirty="0" smtClean="0">
                  <a:solidFill>
                    <a:schemeClr val="accent5">
                      <a:lumMod val="50000"/>
                    </a:schemeClr>
                  </a:solidFill>
                  <a:latin typeface="iCiel Cadena" panose="02000503000000020004" pitchFamily="50" charset="-93"/>
                </a:rPr>
                <a:t>Đỗ Xuân Minh</a:t>
              </a:r>
            </a:p>
            <a:p>
              <a:pPr algn="ctr"/>
              <a:r>
                <a:rPr lang="vi-VN" sz="3200" dirty="0">
                  <a:solidFill>
                    <a:schemeClr val="accent5">
                      <a:lumMod val="50000"/>
                    </a:schemeClr>
                  </a:solidFill>
                  <a:latin typeface="iCiel Cadena" panose="02000503000000020004" pitchFamily="50" charset="-93"/>
                </a:rPr>
                <a:t>N20DCCN041</a:t>
              </a:r>
              <a:endParaRPr lang="en-GB" sz="3200" dirty="0">
                <a:solidFill>
                  <a:schemeClr val="accent5">
                    <a:lumMod val="50000"/>
                  </a:schemeClr>
                </a:solidFill>
                <a:latin typeface="iCiel Cadena" panose="02000503000000020004" pitchFamily="50" charset="-93"/>
              </a:endParaRPr>
            </a:p>
          </p:txBody>
        </p:sp>
      </p:grpSp>
      <p:sp>
        <p:nvSpPr>
          <p:cNvPr id="103" name="Hộp Văn bản 102">
            <a:extLst>
              <a:ext uri="{FF2B5EF4-FFF2-40B4-BE49-F238E27FC236}">
                <a16:creationId xmlns:a16="http://schemas.microsoft.com/office/drawing/2014/main" id="{411E564F-BC99-5243-6F7F-3AD52763D24A}"/>
              </a:ext>
            </a:extLst>
          </p:cNvPr>
          <p:cNvSpPr txBox="1"/>
          <p:nvPr/>
        </p:nvSpPr>
        <p:spPr>
          <a:xfrm>
            <a:off x="3872412" y="5208294"/>
            <a:ext cx="4447176" cy="523220"/>
          </a:xfrm>
          <a:prstGeom prst="rect">
            <a:avLst/>
          </a:prstGeom>
          <a:noFill/>
        </p:spPr>
        <p:txBody>
          <a:bodyPr wrap="square" rtlCol="0">
            <a:spAutoFit/>
          </a:bodyPr>
          <a:lstStyle/>
          <a:p>
            <a:pPr algn="ctr"/>
            <a:r>
              <a:rPr lang="vi-VN" sz="2800" dirty="0" smtClean="0">
                <a:solidFill>
                  <a:schemeClr val="accent5">
                    <a:lumMod val="50000"/>
                  </a:schemeClr>
                </a:solidFill>
                <a:latin typeface="iCiel Cadena" panose="02000503000000020004" pitchFamily="50" charset="-93"/>
              </a:rPr>
              <a:t>Nhóm 13</a:t>
            </a:r>
            <a:endParaRPr lang="en-GB" sz="2800" dirty="0">
              <a:solidFill>
                <a:schemeClr val="accent5">
                  <a:lumMod val="50000"/>
                </a:schemeClr>
              </a:solidFill>
              <a:latin typeface="iCiel Cadena" panose="02000503000000020004" pitchFamily="50" charset="-93"/>
            </a:endParaRPr>
          </a:p>
        </p:txBody>
      </p:sp>
      <p:pic>
        <p:nvPicPr>
          <p:cNvPr id="104" name="Picture 3">
            <a:extLst>
              <a:ext uri="{FF2B5EF4-FFF2-40B4-BE49-F238E27FC236}">
                <a16:creationId xmlns:a16="http://schemas.microsoft.com/office/drawing/2014/main" id="{8EC28001-8BBB-DEA6-3021-12E49FB30C18}"/>
              </a:ext>
            </a:extLst>
          </p:cNvPr>
          <p:cNvPicPr>
            <a:picLocks noChangeAspect="1"/>
          </p:cNvPicPr>
          <p:nvPr/>
        </p:nvPicPr>
        <p:blipFill>
          <a:blip r:embed="rId3"/>
          <a:srcRect/>
          <a:stretch>
            <a:fillRect/>
          </a:stretch>
        </p:blipFill>
        <p:spPr>
          <a:xfrm rot="4309304">
            <a:off x="10159055" y="333642"/>
            <a:ext cx="1779450" cy="1474719"/>
          </a:xfrm>
          <a:prstGeom prst="rect">
            <a:avLst/>
          </a:prstGeom>
        </p:spPr>
      </p:pic>
      <p:pic>
        <p:nvPicPr>
          <p:cNvPr id="105" name="Picture 4">
            <a:extLst>
              <a:ext uri="{FF2B5EF4-FFF2-40B4-BE49-F238E27FC236}">
                <a16:creationId xmlns:a16="http://schemas.microsoft.com/office/drawing/2014/main" id="{8931597E-38FD-C7A0-39F7-6B85E0982B8B}"/>
              </a:ext>
            </a:extLst>
          </p:cNvPr>
          <p:cNvPicPr>
            <a:picLocks noChangeAspect="1"/>
          </p:cNvPicPr>
          <p:nvPr/>
        </p:nvPicPr>
        <p:blipFill>
          <a:blip r:embed="rId4"/>
          <a:srcRect/>
          <a:stretch>
            <a:fillRect/>
          </a:stretch>
        </p:blipFill>
        <p:spPr>
          <a:xfrm>
            <a:off x="4248" y="3678797"/>
            <a:ext cx="2203684" cy="3034332"/>
          </a:xfrm>
          <a:prstGeom prst="rect">
            <a:avLst/>
          </a:prstGeom>
        </p:spPr>
      </p:pic>
      <p:grpSp>
        <p:nvGrpSpPr>
          <p:cNvPr id="68" name="!!Nhóm 63">
            <a:extLst>
              <a:ext uri="{FF2B5EF4-FFF2-40B4-BE49-F238E27FC236}">
                <a16:creationId xmlns:a16="http://schemas.microsoft.com/office/drawing/2014/main" id="{417CC843-E934-FF5D-DAD6-8A93F61A47A4}"/>
              </a:ext>
            </a:extLst>
          </p:cNvPr>
          <p:cNvGrpSpPr/>
          <p:nvPr/>
        </p:nvGrpSpPr>
        <p:grpSpPr>
          <a:xfrm rot="11288432">
            <a:off x="8260681" y="5070593"/>
            <a:ext cx="892311" cy="798621"/>
            <a:chOff x="6706945" y="2359254"/>
            <a:chExt cx="4272274" cy="3769396"/>
          </a:xfrm>
        </p:grpSpPr>
        <p:sp>
          <p:nvSpPr>
            <p:cNvPr id="69" name="Hình Bầu dục 68">
              <a:extLst>
                <a:ext uri="{FF2B5EF4-FFF2-40B4-BE49-F238E27FC236}">
                  <a16:creationId xmlns:a16="http://schemas.microsoft.com/office/drawing/2014/main" id="{41D3A531-41C6-CBD4-5287-88B647ADB2FA}"/>
                </a:ext>
              </a:extLst>
            </p:cNvPr>
            <p:cNvSpPr/>
            <p:nvPr/>
          </p:nvSpPr>
          <p:spPr>
            <a:xfrm>
              <a:off x="6706945" y="2359254"/>
              <a:ext cx="3904747" cy="3769396"/>
            </a:xfrm>
            <a:prstGeom prst="ellipse">
              <a:avLst/>
            </a:prstGeom>
            <a:solidFill>
              <a:srgbClr val="C2E6F2"/>
            </a:solidFill>
            <a:ln>
              <a:solidFill>
                <a:srgbClr val="EAEF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ặt trăng 69">
              <a:extLst>
                <a:ext uri="{FF2B5EF4-FFF2-40B4-BE49-F238E27FC236}">
                  <a16:creationId xmlns:a16="http://schemas.microsoft.com/office/drawing/2014/main" id="{501F5264-64E9-4769-12F8-6F2991C8FA7A}"/>
                </a:ext>
              </a:extLst>
            </p:cNvPr>
            <p:cNvSpPr/>
            <p:nvPr/>
          </p:nvSpPr>
          <p:spPr>
            <a:xfrm rot="14198833">
              <a:off x="8757397" y="3617418"/>
              <a:ext cx="1205020" cy="3238625"/>
            </a:xfrm>
            <a:prstGeom prst="moon">
              <a:avLst>
                <a:gd name="adj" fmla="val 5144"/>
              </a:avLst>
            </a:prstGeom>
            <a:solidFill>
              <a:srgbClr val="84C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Hình Bầu dục 70">
              <a:extLst>
                <a:ext uri="{FF2B5EF4-FFF2-40B4-BE49-F238E27FC236}">
                  <a16:creationId xmlns:a16="http://schemas.microsoft.com/office/drawing/2014/main" id="{E9D5C791-6EAA-BADF-9581-5876F6AEEAD4}"/>
                </a:ext>
              </a:extLst>
            </p:cNvPr>
            <p:cNvSpPr/>
            <p:nvPr/>
          </p:nvSpPr>
          <p:spPr>
            <a:xfrm>
              <a:off x="7273264" y="2959250"/>
              <a:ext cx="272381" cy="2842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Hình chữ nhật: Góc Tròn 62">
              <a:extLst>
                <a:ext uri="{FF2B5EF4-FFF2-40B4-BE49-F238E27FC236}">
                  <a16:creationId xmlns:a16="http://schemas.microsoft.com/office/drawing/2014/main" id="{23A015B5-7CF3-CEB4-FEDD-F43D170765E7}"/>
                </a:ext>
              </a:extLst>
            </p:cNvPr>
            <p:cNvSpPr/>
            <p:nvPr/>
          </p:nvSpPr>
          <p:spPr>
            <a:xfrm rot="20368508">
              <a:off x="7520658" y="2612649"/>
              <a:ext cx="1241070" cy="218208"/>
            </a:xfrm>
            <a:custGeom>
              <a:avLst/>
              <a:gdLst>
                <a:gd name="connsiteX0" fmla="*/ 0 w 1241069"/>
                <a:gd name="connsiteY0" fmla="*/ 89676 h 179351"/>
                <a:gd name="connsiteX1" fmla="*/ 89676 w 1241069"/>
                <a:gd name="connsiteY1" fmla="*/ 0 h 179351"/>
                <a:gd name="connsiteX2" fmla="*/ 1151394 w 1241069"/>
                <a:gd name="connsiteY2" fmla="*/ 0 h 179351"/>
                <a:gd name="connsiteX3" fmla="*/ 1241070 w 1241069"/>
                <a:gd name="connsiteY3" fmla="*/ 89676 h 179351"/>
                <a:gd name="connsiteX4" fmla="*/ 1241069 w 1241069"/>
                <a:gd name="connsiteY4" fmla="*/ 89676 h 179351"/>
                <a:gd name="connsiteX5" fmla="*/ 1151393 w 1241069"/>
                <a:gd name="connsiteY5" fmla="*/ 179352 h 179351"/>
                <a:gd name="connsiteX6" fmla="*/ 89676 w 1241069"/>
                <a:gd name="connsiteY6" fmla="*/ 179351 h 179351"/>
                <a:gd name="connsiteX7" fmla="*/ 0 w 1241069"/>
                <a:gd name="connsiteY7" fmla="*/ 89675 h 179351"/>
                <a:gd name="connsiteX8" fmla="*/ 0 w 1241069"/>
                <a:gd name="connsiteY8" fmla="*/ 89676 h 179351"/>
                <a:gd name="connsiteX0" fmla="*/ 0 w 1241070"/>
                <a:gd name="connsiteY0" fmla="*/ 89676 h 179352"/>
                <a:gd name="connsiteX1" fmla="*/ 89676 w 1241070"/>
                <a:gd name="connsiteY1" fmla="*/ 0 h 179352"/>
                <a:gd name="connsiteX2" fmla="*/ 1151394 w 1241070"/>
                <a:gd name="connsiteY2" fmla="*/ 0 h 179352"/>
                <a:gd name="connsiteX3" fmla="*/ 1241070 w 1241070"/>
                <a:gd name="connsiteY3" fmla="*/ 89676 h 179352"/>
                <a:gd name="connsiteX4" fmla="*/ 1241069 w 1241070"/>
                <a:gd name="connsiteY4" fmla="*/ 89676 h 179352"/>
                <a:gd name="connsiteX5" fmla="*/ 1151393 w 1241070"/>
                <a:gd name="connsiteY5" fmla="*/ 179352 h 179352"/>
                <a:gd name="connsiteX6" fmla="*/ 94114 w 1241070"/>
                <a:gd name="connsiteY6" fmla="*/ 140330 h 179352"/>
                <a:gd name="connsiteX7" fmla="*/ 0 w 1241070"/>
                <a:gd name="connsiteY7" fmla="*/ 89675 h 179352"/>
                <a:gd name="connsiteX8" fmla="*/ 0 w 1241070"/>
                <a:gd name="connsiteY8" fmla="*/ 89676 h 179352"/>
                <a:gd name="connsiteX0" fmla="*/ 0 w 1241070"/>
                <a:gd name="connsiteY0" fmla="*/ 89676 h 179352"/>
                <a:gd name="connsiteX1" fmla="*/ 89676 w 1241070"/>
                <a:gd name="connsiteY1" fmla="*/ 0 h 179352"/>
                <a:gd name="connsiteX2" fmla="*/ 1151394 w 1241070"/>
                <a:gd name="connsiteY2" fmla="*/ 0 h 179352"/>
                <a:gd name="connsiteX3" fmla="*/ 1241070 w 1241070"/>
                <a:gd name="connsiteY3" fmla="*/ 89676 h 179352"/>
                <a:gd name="connsiteX4" fmla="*/ 1241069 w 1241070"/>
                <a:gd name="connsiteY4" fmla="*/ 89676 h 179352"/>
                <a:gd name="connsiteX5" fmla="*/ 1151393 w 1241070"/>
                <a:gd name="connsiteY5" fmla="*/ 179352 h 179352"/>
                <a:gd name="connsiteX6" fmla="*/ 94114 w 1241070"/>
                <a:gd name="connsiteY6" fmla="*/ 140330 h 179352"/>
                <a:gd name="connsiteX7" fmla="*/ 0 w 1241070"/>
                <a:gd name="connsiteY7" fmla="*/ 89675 h 179352"/>
                <a:gd name="connsiteX8" fmla="*/ 0 w 1241070"/>
                <a:gd name="connsiteY8" fmla="*/ 89676 h 179352"/>
                <a:gd name="connsiteX0" fmla="*/ 0 w 1241070"/>
                <a:gd name="connsiteY0" fmla="*/ 89676 h 179352"/>
                <a:gd name="connsiteX1" fmla="*/ 89676 w 1241070"/>
                <a:gd name="connsiteY1" fmla="*/ 0 h 179352"/>
                <a:gd name="connsiteX2" fmla="*/ 1151394 w 1241070"/>
                <a:gd name="connsiteY2" fmla="*/ 0 h 179352"/>
                <a:gd name="connsiteX3" fmla="*/ 1241070 w 1241070"/>
                <a:gd name="connsiteY3" fmla="*/ 89676 h 179352"/>
                <a:gd name="connsiteX4" fmla="*/ 1241069 w 1241070"/>
                <a:gd name="connsiteY4" fmla="*/ 89676 h 179352"/>
                <a:gd name="connsiteX5" fmla="*/ 1151393 w 1241070"/>
                <a:gd name="connsiteY5" fmla="*/ 179352 h 179352"/>
                <a:gd name="connsiteX6" fmla="*/ 94114 w 1241070"/>
                <a:gd name="connsiteY6" fmla="*/ 140330 h 179352"/>
                <a:gd name="connsiteX7" fmla="*/ 0 w 1241070"/>
                <a:gd name="connsiteY7" fmla="*/ 89675 h 179352"/>
                <a:gd name="connsiteX8" fmla="*/ 0 w 1241070"/>
                <a:gd name="connsiteY8" fmla="*/ 89676 h 179352"/>
                <a:gd name="connsiteX0" fmla="*/ 0 w 1241070"/>
                <a:gd name="connsiteY0" fmla="*/ 111873 h 201549"/>
                <a:gd name="connsiteX1" fmla="*/ 89676 w 1241070"/>
                <a:gd name="connsiteY1" fmla="*/ 22197 h 201549"/>
                <a:gd name="connsiteX2" fmla="*/ 1151394 w 1241070"/>
                <a:gd name="connsiteY2" fmla="*/ 22197 h 201549"/>
                <a:gd name="connsiteX3" fmla="*/ 1241070 w 1241070"/>
                <a:gd name="connsiteY3" fmla="*/ 111873 h 201549"/>
                <a:gd name="connsiteX4" fmla="*/ 1241069 w 1241070"/>
                <a:gd name="connsiteY4" fmla="*/ 111873 h 201549"/>
                <a:gd name="connsiteX5" fmla="*/ 1151393 w 1241070"/>
                <a:gd name="connsiteY5" fmla="*/ 201549 h 201549"/>
                <a:gd name="connsiteX6" fmla="*/ 94114 w 1241070"/>
                <a:gd name="connsiteY6" fmla="*/ 162527 h 201549"/>
                <a:gd name="connsiteX7" fmla="*/ 0 w 1241070"/>
                <a:gd name="connsiteY7" fmla="*/ 111872 h 201549"/>
                <a:gd name="connsiteX8" fmla="*/ 0 w 1241070"/>
                <a:gd name="connsiteY8" fmla="*/ 111873 h 201549"/>
                <a:gd name="connsiteX0" fmla="*/ 0 w 1241070"/>
                <a:gd name="connsiteY0" fmla="*/ 123686 h 213362"/>
                <a:gd name="connsiteX1" fmla="*/ 87215 w 1241070"/>
                <a:gd name="connsiteY1" fmla="*/ 18850 h 213362"/>
                <a:gd name="connsiteX2" fmla="*/ 1151394 w 1241070"/>
                <a:gd name="connsiteY2" fmla="*/ 34010 h 213362"/>
                <a:gd name="connsiteX3" fmla="*/ 1241070 w 1241070"/>
                <a:gd name="connsiteY3" fmla="*/ 123686 h 213362"/>
                <a:gd name="connsiteX4" fmla="*/ 1241069 w 1241070"/>
                <a:gd name="connsiteY4" fmla="*/ 123686 h 213362"/>
                <a:gd name="connsiteX5" fmla="*/ 1151393 w 1241070"/>
                <a:gd name="connsiteY5" fmla="*/ 213362 h 213362"/>
                <a:gd name="connsiteX6" fmla="*/ 94114 w 1241070"/>
                <a:gd name="connsiteY6" fmla="*/ 174340 h 213362"/>
                <a:gd name="connsiteX7" fmla="*/ 0 w 1241070"/>
                <a:gd name="connsiteY7" fmla="*/ 123685 h 213362"/>
                <a:gd name="connsiteX8" fmla="*/ 0 w 1241070"/>
                <a:gd name="connsiteY8" fmla="*/ 123686 h 213362"/>
                <a:gd name="connsiteX0" fmla="*/ 0 w 1241070"/>
                <a:gd name="connsiteY0" fmla="*/ 123686 h 213362"/>
                <a:gd name="connsiteX1" fmla="*/ 87215 w 1241070"/>
                <a:gd name="connsiteY1" fmla="*/ 18850 h 213362"/>
                <a:gd name="connsiteX2" fmla="*/ 1151394 w 1241070"/>
                <a:gd name="connsiteY2" fmla="*/ 34010 h 213362"/>
                <a:gd name="connsiteX3" fmla="*/ 1241070 w 1241070"/>
                <a:gd name="connsiteY3" fmla="*/ 123686 h 213362"/>
                <a:gd name="connsiteX4" fmla="*/ 1241069 w 1241070"/>
                <a:gd name="connsiteY4" fmla="*/ 123686 h 213362"/>
                <a:gd name="connsiteX5" fmla="*/ 1151393 w 1241070"/>
                <a:gd name="connsiteY5" fmla="*/ 213362 h 213362"/>
                <a:gd name="connsiteX6" fmla="*/ 94114 w 1241070"/>
                <a:gd name="connsiteY6" fmla="*/ 174340 h 213362"/>
                <a:gd name="connsiteX7" fmla="*/ 0 w 1241070"/>
                <a:gd name="connsiteY7" fmla="*/ 123685 h 213362"/>
                <a:gd name="connsiteX8" fmla="*/ 0 w 1241070"/>
                <a:gd name="connsiteY8" fmla="*/ 123686 h 213362"/>
                <a:gd name="connsiteX0" fmla="*/ 0 w 1241070"/>
                <a:gd name="connsiteY0" fmla="*/ 123686 h 213362"/>
                <a:gd name="connsiteX1" fmla="*/ 87215 w 1241070"/>
                <a:gd name="connsiteY1" fmla="*/ 18850 h 213362"/>
                <a:gd name="connsiteX2" fmla="*/ 1151394 w 1241070"/>
                <a:gd name="connsiteY2" fmla="*/ 34010 h 213362"/>
                <a:gd name="connsiteX3" fmla="*/ 1241070 w 1241070"/>
                <a:gd name="connsiteY3" fmla="*/ 123686 h 213362"/>
                <a:gd name="connsiteX4" fmla="*/ 1241069 w 1241070"/>
                <a:gd name="connsiteY4" fmla="*/ 123686 h 213362"/>
                <a:gd name="connsiteX5" fmla="*/ 1151393 w 1241070"/>
                <a:gd name="connsiteY5" fmla="*/ 213362 h 213362"/>
                <a:gd name="connsiteX6" fmla="*/ 94114 w 1241070"/>
                <a:gd name="connsiteY6" fmla="*/ 174340 h 213362"/>
                <a:gd name="connsiteX7" fmla="*/ 0 w 1241070"/>
                <a:gd name="connsiteY7" fmla="*/ 123685 h 213362"/>
                <a:gd name="connsiteX8" fmla="*/ 0 w 1241070"/>
                <a:gd name="connsiteY8" fmla="*/ 123686 h 213362"/>
                <a:gd name="connsiteX0" fmla="*/ 0 w 1241070"/>
                <a:gd name="connsiteY0" fmla="*/ 129535 h 219211"/>
                <a:gd name="connsiteX1" fmla="*/ 87215 w 1241070"/>
                <a:gd name="connsiteY1" fmla="*/ 24699 h 219211"/>
                <a:gd name="connsiteX2" fmla="*/ 1142016 w 1241070"/>
                <a:gd name="connsiteY2" fmla="*/ 16007 h 219211"/>
                <a:gd name="connsiteX3" fmla="*/ 1241070 w 1241070"/>
                <a:gd name="connsiteY3" fmla="*/ 129535 h 219211"/>
                <a:gd name="connsiteX4" fmla="*/ 1241069 w 1241070"/>
                <a:gd name="connsiteY4" fmla="*/ 129535 h 219211"/>
                <a:gd name="connsiteX5" fmla="*/ 1151393 w 1241070"/>
                <a:gd name="connsiteY5" fmla="*/ 219211 h 219211"/>
                <a:gd name="connsiteX6" fmla="*/ 94114 w 1241070"/>
                <a:gd name="connsiteY6" fmla="*/ 180189 h 219211"/>
                <a:gd name="connsiteX7" fmla="*/ 0 w 1241070"/>
                <a:gd name="connsiteY7" fmla="*/ 129534 h 219211"/>
                <a:gd name="connsiteX8" fmla="*/ 0 w 1241070"/>
                <a:gd name="connsiteY8" fmla="*/ 129535 h 219211"/>
                <a:gd name="connsiteX0" fmla="*/ 0 w 1241070"/>
                <a:gd name="connsiteY0" fmla="*/ 140791 h 230467"/>
                <a:gd name="connsiteX1" fmla="*/ 87215 w 1241070"/>
                <a:gd name="connsiteY1" fmla="*/ 35955 h 230467"/>
                <a:gd name="connsiteX2" fmla="*/ 1142016 w 1241070"/>
                <a:gd name="connsiteY2" fmla="*/ 27263 h 230467"/>
                <a:gd name="connsiteX3" fmla="*/ 1241070 w 1241070"/>
                <a:gd name="connsiteY3" fmla="*/ 140791 h 230467"/>
                <a:gd name="connsiteX4" fmla="*/ 1241069 w 1241070"/>
                <a:gd name="connsiteY4" fmla="*/ 140791 h 230467"/>
                <a:gd name="connsiteX5" fmla="*/ 1151393 w 1241070"/>
                <a:gd name="connsiteY5" fmla="*/ 230467 h 230467"/>
                <a:gd name="connsiteX6" fmla="*/ 94114 w 1241070"/>
                <a:gd name="connsiteY6" fmla="*/ 191445 h 230467"/>
                <a:gd name="connsiteX7" fmla="*/ 0 w 1241070"/>
                <a:gd name="connsiteY7" fmla="*/ 140790 h 230467"/>
                <a:gd name="connsiteX8" fmla="*/ 0 w 1241070"/>
                <a:gd name="connsiteY8" fmla="*/ 140791 h 230467"/>
                <a:gd name="connsiteX0" fmla="*/ 0 w 1241070"/>
                <a:gd name="connsiteY0" fmla="*/ 140791 h 230467"/>
                <a:gd name="connsiteX1" fmla="*/ 87215 w 1241070"/>
                <a:gd name="connsiteY1" fmla="*/ 35955 h 230467"/>
                <a:gd name="connsiteX2" fmla="*/ 1142016 w 1241070"/>
                <a:gd name="connsiteY2" fmla="*/ 27263 h 230467"/>
                <a:gd name="connsiteX3" fmla="*/ 1241070 w 1241070"/>
                <a:gd name="connsiteY3" fmla="*/ 140791 h 230467"/>
                <a:gd name="connsiteX4" fmla="*/ 1241069 w 1241070"/>
                <a:gd name="connsiteY4" fmla="*/ 140791 h 230467"/>
                <a:gd name="connsiteX5" fmla="*/ 1151393 w 1241070"/>
                <a:gd name="connsiteY5" fmla="*/ 230467 h 230467"/>
                <a:gd name="connsiteX6" fmla="*/ 94114 w 1241070"/>
                <a:gd name="connsiteY6" fmla="*/ 191445 h 230467"/>
                <a:gd name="connsiteX7" fmla="*/ 0 w 1241070"/>
                <a:gd name="connsiteY7" fmla="*/ 140790 h 230467"/>
                <a:gd name="connsiteX8" fmla="*/ 0 w 1241070"/>
                <a:gd name="connsiteY8" fmla="*/ 140791 h 230467"/>
                <a:gd name="connsiteX0" fmla="*/ 0 w 1241070"/>
                <a:gd name="connsiteY0" fmla="*/ 140791 h 230467"/>
                <a:gd name="connsiteX1" fmla="*/ 87215 w 1241070"/>
                <a:gd name="connsiteY1" fmla="*/ 35955 h 230467"/>
                <a:gd name="connsiteX2" fmla="*/ 1142016 w 1241070"/>
                <a:gd name="connsiteY2" fmla="*/ 27263 h 230467"/>
                <a:gd name="connsiteX3" fmla="*/ 1241070 w 1241070"/>
                <a:gd name="connsiteY3" fmla="*/ 140791 h 230467"/>
                <a:gd name="connsiteX4" fmla="*/ 1241069 w 1241070"/>
                <a:gd name="connsiteY4" fmla="*/ 140791 h 230467"/>
                <a:gd name="connsiteX5" fmla="*/ 1151393 w 1241070"/>
                <a:gd name="connsiteY5" fmla="*/ 230467 h 230467"/>
                <a:gd name="connsiteX6" fmla="*/ 94114 w 1241070"/>
                <a:gd name="connsiteY6" fmla="*/ 191445 h 230467"/>
                <a:gd name="connsiteX7" fmla="*/ 0 w 1241070"/>
                <a:gd name="connsiteY7" fmla="*/ 140790 h 230467"/>
                <a:gd name="connsiteX8" fmla="*/ 0 w 1241070"/>
                <a:gd name="connsiteY8" fmla="*/ 140791 h 230467"/>
                <a:gd name="connsiteX0" fmla="*/ 0 w 1241070"/>
                <a:gd name="connsiteY0" fmla="*/ 140791 h 213523"/>
                <a:gd name="connsiteX1" fmla="*/ 87215 w 1241070"/>
                <a:gd name="connsiteY1" fmla="*/ 35955 h 213523"/>
                <a:gd name="connsiteX2" fmla="*/ 1142016 w 1241070"/>
                <a:gd name="connsiteY2" fmla="*/ 27263 h 213523"/>
                <a:gd name="connsiteX3" fmla="*/ 1241070 w 1241070"/>
                <a:gd name="connsiteY3" fmla="*/ 140791 h 213523"/>
                <a:gd name="connsiteX4" fmla="*/ 1241069 w 1241070"/>
                <a:gd name="connsiteY4" fmla="*/ 140791 h 213523"/>
                <a:gd name="connsiteX5" fmla="*/ 1149600 w 1241070"/>
                <a:gd name="connsiteY5" fmla="*/ 213523 h 213523"/>
                <a:gd name="connsiteX6" fmla="*/ 94114 w 1241070"/>
                <a:gd name="connsiteY6" fmla="*/ 191445 h 213523"/>
                <a:gd name="connsiteX7" fmla="*/ 0 w 1241070"/>
                <a:gd name="connsiteY7" fmla="*/ 140790 h 213523"/>
                <a:gd name="connsiteX8" fmla="*/ 0 w 1241070"/>
                <a:gd name="connsiteY8" fmla="*/ 140791 h 213523"/>
                <a:gd name="connsiteX0" fmla="*/ 0 w 1241070"/>
                <a:gd name="connsiteY0" fmla="*/ 140791 h 213523"/>
                <a:gd name="connsiteX1" fmla="*/ 87215 w 1241070"/>
                <a:gd name="connsiteY1" fmla="*/ 35955 h 213523"/>
                <a:gd name="connsiteX2" fmla="*/ 1142016 w 1241070"/>
                <a:gd name="connsiteY2" fmla="*/ 27263 h 213523"/>
                <a:gd name="connsiteX3" fmla="*/ 1241070 w 1241070"/>
                <a:gd name="connsiteY3" fmla="*/ 140791 h 213523"/>
                <a:gd name="connsiteX4" fmla="*/ 1241069 w 1241070"/>
                <a:gd name="connsiteY4" fmla="*/ 140791 h 213523"/>
                <a:gd name="connsiteX5" fmla="*/ 1149600 w 1241070"/>
                <a:gd name="connsiteY5" fmla="*/ 213523 h 213523"/>
                <a:gd name="connsiteX6" fmla="*/ 94114 w 1241070"/>
                <a:gd name="connsiteY6" fmla="*/ 191445 h 213523"/>
                <a:gd name="connsiteX7" fmla="*/ 0 w 1241070"/>
                <a:gd name="connsiteY7" fmla="*/ 140790 h 213523"/>
                <a:gd name="connsiteX8" fmla="*/ 0 w 1241070"/>
                <a:gd name="connsiteY8" fmla="*/ 140791 h 213523"/>
                <a:gd name="connsiteX0" fmla="*/ 0 w 1241070"/>
                <a:gd name="connsiteY0" fmla="*/ 140791 h 213523"/>
                <a:gd name="connsiteX1" fmla="*/ 87215 w 1241070"/>
                <a:gd name="connsiteY1" fmla="*/ 35955 h 213523"/>
                <a:gd name="connsiteX2" fmla="*/ 1142016 w 1241070"/>
                <a:gd name="connsiteY2" fmla="*/ 27263 h 213523"/>
                <a:gd name="connsiteX3" fmla="*/ 1241070 w 1241070"/>
                <a:gd name="connsiteY3" fmla="*/ 140791 h 213523"/>
                <a:gd name="connsiteX4" fmla="*/ 1241069 w 1241070"/>
                <a:gd name="connsiteY4" fmla="*/ 140791 h 213523"/>
                <a:gd name="connsiteX5" fmla="*/ 1149600 w 1241070"/>
                <a:gd name="connsiteY5" fmla="*/ 213523 h 213523"/>
                <a:gd name="connsiteX6" fmla="*/ 98579 w 1241070"/>
                <a:gd name="connsiteY6" fmla="*/ 201252 h 213523"/>
                <a:gd name="connsiteX7" fmla="*/ 0 w 1241070"/>
                <a:gd name="connsiteY7" fmla="*/ 140790 h 213523"/>
                <a:gd name="connsiteX8" fmla="*/ 0 w 1241070"/>
                <a:gd name="connsiteY8" fmla="*/ 140791 h 213523"/>
                <a:gd name="connsiteX0" fmla="*/ 0 w 1241070"/>
                <a:gd name="connsiteY0" fmla="*/ 140791 h 213523"/>
                <a:gd name="connsiteX1" fmla="*/ 87215 w 1241070"/>
                <a:gd name="connsiteY1" fmla="*/ 35955 h 213523"/>
                <a:gd name="connsiteX2" fmla="*/ 1142016 w 1241070"/>
                <a:gd name="connsiteY2" fmla="*/ 27263 h 213523"/>
                <a:gd name="connsiteX3" fmla="*/ 1241070 w 1241070"/>
                <a:gd name="connsiteY3" fmla="*/ 140791 h 213523"/>
                <a:gd name="connsiteX4" fmla="*/ 1241069 w 1241070"/>
                <a:gd name="connsiteY4" fmla="*/ 140791 h 213523"/>
                <a:gd name="connsiteX5" fmla="*/ 1149600 w 1241070"/>
                <a:gd name="connsiteY5" fmla="*/ 213523 h 213523"/>
                <a:gd name="connsiteX6" fmla="*/ 98579 w 1241070"/>
                <a:gd name="connsiteY6" fmla="*/ 201252 h 213523"/>
                <a:gd name="connsiteX7" fmla="*/ 0 w 1241070"/>
                <a:gd name="connsiteY7" fmla="*/ 140790 h 213523"/>
                <a:gd name="connsiteX8" fmla="*/ 0 w 1241070"/>
                <a:gd name="connsiteY8" fmla="*/ 140791 h 213523"/>
                <a:gd name="connsiteX0" fmla="*/ 0 w 1241070"/>
                <a:gd name="connsiteY0" fmla="*/ 140791 h 204805"/>
                <a:gd name="connsiteX1" fmla="*/ 87215 w 1241070"/>
                <a:gd name="connsiteY1" fmla="*/ 35955 h 204805"/>
                <a:gd name="connsiteX2" fmla="*/ 1142016 w 1241070"/>
                <a:gd name="connsiteY2" fmla="*/ 27263 h 204805"/>
                <a:gd name="connsiteX3" fmla="*/ 1241070 w 1241070"/>
                <a:gd name="connsiteY3" fmla="*/ 140791 h 204805"/>
                <a:gd name="connsiteX4" fmla="*/ 1241069 w 1241070"/>
                <a:gd name="connsiteY4" fmla="*/ 140791 h 204805"/>
                <a:gd name="connsiteX5" fmla="*/ 1151823 w 1241070"/>
                <a:gd name="connsiteY5" fmla="*/ 202150 h 204805"/>
                <a:gd name="connsiteX6" fmla="*/ 98579 w 1241070"/>
                <a:gd name="connsiteY6" fmla="*/ 201252 h 204805"/>
                <a:gd name="connsiteX7" fmla="*/ 0 w 1241070"/>
                <a:gd name="connsiteY7" fmla="*/ 140790 h 204805"/>
                <a:gd name="connsiteX8" fmla="*/ 0 w 1241070"/>
                <a:gd name="connsiteY8" fmla="*/ 140791 h 204805"/>
                <a:gd name="connsiteX0" fmla="*/ 0 w 1241070"/>
                <a:gd name="connsiteY0" fmla="*/ 140791 h 205305"/>
                <a:gd name="connsiteX1" fmla="*/ 87215 w 1241070"/>
                <a:gd name="connsiteY1" fmla="*/ 35955 h 205305"/>
                <a:gd name="connsiteX2" fmla="*/ 1142016 w 1241070"/>
                <a:gd name="connsiteY2" fmla="*/ 27263 h 205305"/>
                <a:gd name="connsiteX3" fmla="*/ 1241070 w 1241070"/>
                <a:gd name="connsiteY3" fmla="*/ 140791 h 205305"/>
                <a:gd name="connsiteX4" fmla="*/ 1241069 w 1241070"/>
                <a:gd name="connsiteY4" fmla="*/ 140791 h 205305"/>
                <a:gd name="connsiteX5" fmla="*/ 1151823 w 1241070"/>
                <a:gd name="connsiteY5" fmla="*/ 202150 h 205305"/>
                <a:gd name="connsiteX6" fmla="*/ 98579 w 1241070"/>
                <a:gd name="connsiteY6" fmla="*/ 201252 h 205305"/>
                <a:gd name="connsiteX7" fmla="*/ 0 w 1241070"/>
                <a:gd name="connsiteY7" fmla="*/ 140790 h 205305"/>
                <a:gd name="connsiteX8" fmla="*/ 0 w 1241070"/>
                <a:gd name="connsiteY8" fmla="*/ 140791 h 205305"/>
                <a:gd name="connsiteX0" fmla="*/ 0 w 1241070"/>
                <a:gd name="connsiteY0" fmla="*/ 145935 h 210449"/>
                <a:gd name="connsiteX1" fmla="*/ 87215 w 1241070"/>
                <a:gd name="connsiteY1" fmla="*/ 41099 h 210449"/>
                <a:gd name="connsiteX2" fmla="*/ 1142016 w 1241070"/>
                <a:gd name="connsiteY2" fmla="*/ 32407 h 210449"/>
                <a:gd name="connsiteX3" fmla="*/ 1241070 w 1241070"/>
                <a:gd name="connsiteY3" fmla="*/ 145935 h 210449"/>
                <a:gd name="connsiteX4" fmla="*/ 1241069 w 1241070"/>
                <a:gd name="connsiteY4" fmla="*/ 145935 h 210449"/>
                <a:gd name="connsiteX5" fmla="*/ 1151823 w 1241070"/>
                <a:gd name="connsiteY5" fmla="*/ 207294 h 210449"/>
                <a:gd name="connsiteX6" fmla="*/ 98579 w 1241070"/>
                <a:gd name="connsiteY6" fmla="*/ 206396 h 210449"/>
                <a:gd name="connsiteX7" fmla="*/ 0 w 1241070"/>
                <a:gd name="connsiteY7" fmla="*/ 145934 h 210449"/>
                <a:gd name="connsiteX8" fmla="*/ 0 w 1241070"/>
                <a:gd name="connsiteY8" fmla="*/ 145935 h 210449"/>
                <a:gd name="connsiteX0" fmla="*/ 0 w 1241070"/>
                <a:gd name="connsiteY0" fmla="*/ 145935 h 210449"/>
                <a:gd name="connsiteX1" fmla="*/ 87215 w 1241070"/>
                <a:gd name="connsiteY1" fmla="*/ 41099 h 210449"/>
                <a:gd name="connsiteX2" fmla="*/ 1142016 w 1241070"/>
                <a:gd name="connsiteY2" fmla="*/ 32407 h 210449"/>
                <a:gd name="connsiteX3" fmla="*/ 1241070 w 1241070"/>
                <a:gd name="connsiteY3" fmla="*/ 145935 h 210449"/>
                <a:gd name="connsiteX4" fmla="*/ 1241069 w 1241070"/>
                <a:gd name="connsiteY4" fmla="*/ 145935 h 210449"/>
                <a:gd name="connsiteX5" fmla="*/ 1151823 w 1241070"/>
                <a:gd name="connsiteY5" fmla="*/ 207294 h 210449"/>
                <a:gd name="connsiteX6" fmla="*/ 98579 w 1241070"/>
                <a:gd name="connsiteY6" fmla="*/ 206396 h 210449"/>
                <a:gd name="connsiteX7" fmla="*/ 0 w 1241070"/>
                <a:gd name="connsiteY7" fmla="*/ 145934 h 210449"/>
                <a:gd name="connsiteX8" fmla="*/ 0 w 1241070"/>
                <a:gd name="connsiteY8" fmla="*/ 145935 h 210449"/>
                <a:gd name="connsiteX0" fmla="*/ 0 w 1241070"/>
                <a:gd name="connsiteY0" fmla="*/ 153694 h 218208"/>
                <a:gd name="connsiteX1" fmla="*/ 87215 w 1241070"/>
                <a:gd name="connsiteY1" fmla="*/ 48858 h 218208"/>
                <a:gd name="connsiteX2" fmla="*/ 1142016 w 1241070"/>
                <a:gd name="connsiteY2" fmla="*/ 40166 h 218208"/>
                <a:gd name="connsiteX3" fmla="*/ 1241070 w 1241070"/>
                <a:gd name="connsiteY3" fmla="*/ 153694 h 218208"/>
                <a:gd name="connsiteX4" fmla="*/ 1241069 w 1241070"/>
                <a:gd name="connsiteY4" fmla="*/ 153694 h 218208"/>
                <a:gd name="connsiteX5" fmla="*/ 1151823 w 1241070"/>
                <a:gd name="connsiteY5" fmla="*/ 215053 h 218208"/>
                <a:gd name="connsiteX6" fmla="*/ 98579 w 1241070"/>
                <a:gd name="connsiteY6" fmla="*/ 214155 h 218208"/>
                <a:gd name="connsiteX7" fmla="*/ 0 w 1241070"/>
                <a:gd name="connsiteY7" fmla="*/ 153693 h 218208"/>
                <a:gd name="connsiteX8" fmla="*/ 0 w 1241070"/>
                <a:gd name="connsiteY8" fmla="*/ 153694 h 218208"/>
                <a:gd name="connsiteX0" fmla="*/ 0 w 1241070"/>
                <a:gd name="connsiteY0" fmla="*/ 153694 h 218208"/>
                <a:gd name="connsiteX1" fmla="*/ 87215 w 1241070"/>
                <a:gd name="connsiteY1" fmla="*/ 48858 h 218208"/>
                <a:gd name="connsiteX2" fmla="*/ 1142016 w 1241070"/>
                <a:gd name="connsiteY2" fmla="*/ 40166 h 218208"/>
                <a:gd name="connsiteX3" fmla="*/ 1241070 w 1241070"/>
                <a:gd name="connsiteY3" fmla="*/ 153694 h 218208"/>
                <a:gd name="connsiteX4" fmla="*/ 1241069 w 1241070"/>
                <a:gd name="connsiteY4" fmla="*/ 153694 h 218208"/>
                <a:gd name="connsiteX5" fmla="*/ 1151823 w 1241070"/>
                <a:gd name="connsiteY5" fmla="*/ 215053 h 218208"/>
                <a:gd name="connsiteX6" fmla="*/ 98579 w 1241070"/>
                <a:gd name="connsiteY6" fmla="*/ 214155 h 218208"/>
                <a:gd name="connsiteX7" fmla="*/ 0 w 1241070"/>
                <a:gd name="connsiteY7" fmla="*/ 153693 h 218208"/>
                <a:gd name="connsiteX8" fmla="*/ 0 w 1241070"/>
                <a:gd name="connsiteY8" fmla="*/ 153694 h 218208"/>
                <a:gd name="connsiteX0" fmla="*/ 0 w 1241070"/>
                <a:gd name="connsiteY0" fmla="*/ 153694 h 218208"/>
                <a:gd name="connsiteX1" fmla="*/ 87215 w 1241070"/>
                <a:gd name="connsiteY1" fmla="*/ 48858 h 218208"/>
                <a:gd name="connsiteX2" fmla="*/ 1142016 w 1241070"/>
                <a:gd name="connsiteY2" fmla="*/ 40166 h 218208"/>
                <a:gd name="connsiteX3" fmla="*/ 1241070 w 1241070"/>
                <a:gd name="connsiteY3" fmla="*/ 153694 h 218208"/>
                <a:gd name="connsiteX4" fmla="*/ 1241069 w 1241070"/>
                <a:gd name="connsiteY4" fmla="*/ 153694 h 218208"/>
                <a:gd name="connsiteX5" fmla="*/ 1151823 w 1241070"/>
                <a:gd name="connsiteY5" fmla="*/ 215053 h 218208"/>
                <a:gd name="connsiteX6" fmla="*/ 96566 w 1241070"/>
                <a:gd name="connsiteY6" fmla="*/ 203231 h 218208"/>
                <a:gd name="connsiteX7" fmla="*/ 0 w 1241070"/>
                <a:gd name="connsiteY7" fmla="*/ 153693 h 218208"/>
                <a:gd name="connsiteX8" fmla="*/ 0 w 1241070"/>
                <a:gd name="connsiteY8" fmla="*/ 153694 h 218208"/>
                <a:gd name="connsiteX0" fmla="*/ 0 w 1241070"/>
                <a:gd name="connsiteY0" fmla="*/ 153694 h 218208"/>
                <a:gd name="connsiteX1" fmla="*/ 87215 w 1241070"/>
                <a:gd name="connsiteY1" fmla="*/ 48858 h 218208"/>
                <a:gd name="connsiteX2" fmla="*/ 1142016 w 1241070"/>
                <a:gd name="connsiteY2" fmla="*/ 40166 h 218208"/>
                <a:gd name="connsiteX3" fmla="*/ 1241070 w 1241070"/>
                <a:gd name="connsiteY3" fmla="*/ 153694 h 218208"/>
                <a:gd name="connsiteX4" fmla="*/ 1241069 w 1241070"/>
                <a:gd name="connsiteY4" fmla="*/ 153694 h 218208"/>
                <a:gd name="connsiteX5" fmla="*/ 1151823 w 1241070"/>
                <a:gd name="connsiteY5" fmla="*/ 215053 h 218208"/>
                <a:gd name="connsiteX6" fmla="*/ 96566 w 1241070"/>
                <a:gd name="connsiteY6" fmla="*/ 203231 h 218208"/>
                <a:gd name="connsiteX7" fmla="*/ 0 w 1241070"/>
                <a:gd name="connsiteY7" fmla="*/ 153693 h 218208"/>
                <a:gd name="connsiteX8" fmla="*/ 0 w 1241070"/>
                <a:gd name="connsiteY8" fmla="*/ 153694 h 21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070" h="218208">
                  <a:moveTo>
                    <a:pt x="0" y="153694"/>
                  </a:moveTo>
                  <a:cubicBezTo>
                    <a:pt x="0" y="104167"/>
                    <a:pt x="26334" y="79189"/>
                    <a:pt x="87215" y="48858"/>
                  </a:cubicBezTo>
                  <a:cubicBezTo>
                    <a:pt x="441305" y="-22267"/>
                    <a:pt x="791652" y="-7328"/>
                    <a:pt x="1142016" y="40166"/>
                  </a:cubicBezTo>
                  <a:cubicBezTo>
                    <a:pt x="1202036" y="66469"/>
                    <a:pt x="1241070" y="104167"/>
                    <a:pt x="1241070" y="153694"/>
                  </a:cubicBezTo>
                  <a:lnTo>
                    <a:pt x="1241069" y="153694"/>
                  </a:lnTo>
                  <a:cubicBezTo>
                    <a:pt x="1241069" y="203221"/>
                    <a:pt x="1206931" y="227313"/>
                    <a:pt x="1151823" y="215053"/>
                  </a:cubicBezTo>
                  <a:cubicBezTo>
                    <a:pt x="809905" y="117835"/>
                    <a:pt x="472285" y="134100"/>
                    <a:pt x="96566" y="203231"/>
                  </a:cubicBezTo>
                  <a:cubicBezTo>
                    <a:pt x="45044" y="224859"/>
                    <a:pt x="0" y="203220"/>
                    <a:pt x="0" y="153693"/>
                  </a:cubicBezTo>
                  <a:lnTo>
                    <a:pt x="0" y="1536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3" name="!!Picture 6" descr="Ảnh bong bóng xanh 3D đẹp">
            <a:extLst>
              <a:ext uri="{FF2B5EF4-FFF2-40B4-BE49-F238E27FC236}">
                <a16:creationId xmlns:a16="http://schemas.microsoft.com/office/drawing/2014/main" id="{C3414F51-9CF3-BDD6-D97D-806230D8D3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68" t="42395" r="35029" b="26136"/>
          <a:stretch/>
        </p:blipFill>
        <p:spPr bwMode="auto">
          <a:xfrm>
            <a:off x="9989826" y="1005564"/>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74" name="!!Picture 5" descr="Ảnh bong bóng xanh 3D đẹp">
            <a:extLst>
              <a:ext uri="{FF2B5EF4-FFF2-40B4-BE49-F238E27FC236}">
                <a16:creationId xmlns:a16="http://schemas.microsoft.com/office/drawing/2014/main" id="{AFA15354-1CF1-26E7-7225-39228D78202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68" t="42395" r="35029" b="26136"/>
          <a:stretch/>
        </p:blipFill>
        <p:spPr bwMode="auto">
          <a:xfrm>
            <a:off x="551098" y="2478915"/>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75" name="!!Imagen 28" descr="Un dibujo de una persona&#10;&#10;Descripción generada automáticamente con confianza baja">
            <a:extLst>
              <a:ext uri="{FF2B5EF4-FFF2-40B4-BE49-F238E27FC236}">
                <a16:creationId xmlns:a16="http://schemas.microsoft.com/office/drawing/2014/main" id="{11057BA2-373B-0AB1-04D4-73FEB44E8CBD}"/>
              </a:ext>
            </a:extLst>
          </p:cNvPr>
          <p:cNvPicPr>
            <a:picLocks noChangeAspect="1"/>
          </p:cNvPicPr>
          <p:nvPr/>
        </p:nvPicPr>
        <p:blipFill>
          <a:blip r:embed="rId7">
            <a:alphaModFix amt="0"/>
            <a:extLst>
              <a:ext uri="{28A0092B-C50C-407E-A947-70E740481C1C}">
                <a14:useLocalDpi xmlns:a14="http://schemas.microsoft.com/office/drawing/2010/main" val="0"/>
              </a:ext>
            </a:extLst>
          </a:blip>
          <a:stretch>
            <a:fillRect/>
          </a:stretch>
        </p:blipFill>
        <p:spPr>
          <a:xfrm rot="10800000">
            <a:off x="1235825" y="1550468"/>
            <a:ext cx="464576" cy="443134"/>
          </a:xfrm>
          <a:prstGeom prst="rect">
            <a:avLst/>
          </a:prstGeom>
        </p:spPr>
      </p:pic>
      <p:pic>
        <p:nvPicPr>
          <p:cNvPr id="76" name="!!Imagen 30" descr="Un dibujo de una persona&#10;&#10;Descripción generada automáticamente con confianza baja">
            <a:extLst>
              <a:ext uri="{FF2B5EF4-FFF2-40B4-BE49-F238E27FC236}">
                <a16:creationId xmlns:a16="http://schemas.microsoft.com/office/drawing/2014/main" id="{14BE200A-4F1B-954C-EB3B-FFF888F31B8D}"/>
              </a:ext>
            </a:extLst>
          </p:cNvPr>
          <p:cNvPicPr>
            <a:picLocks noChangeAspect="1"/>
          </p:cNvPicPr>
          <p:nvPr/>
        </p:nvPicPr>
        <p:blipFill>
          <a:blip r:embed="rId8" cstate="hqprint">
            <a:alphaModFix amt="0"/>
            <a:extLst>
              <a:ext uri="{28A0092B-C50C-407E-A947-70E740481C1C}">
                <a14:useLocalDpi xmlns:a14="http://schemas.microsoft.com/office/drawing/2010/main" val="0"/>
              </a:ext>
            </a:extLst>
          </a:blip>
          <a:stretch>
            <a:fillRect/>
          </a:stretch>
        </p:blipFill>
        <p:spPr>
          <a:xfrm rot="13647766">
            <a:off x="10250373" y="765518"/>
            <a:ext cx="311339" cy="296970"/>
          </a:xfrm>
          <a:prstGeom prst="rect">
            <a:avLst/>
          </a:prstGeom>
        </p:spPr>
      </p:pic>
      <p:grpSp>
        <p:nvGrpSpPr>
          <p:cNvPr id="78" name="Nhóm 77">
            <a:extLst>
              <a:ext uri="{FF2B5EF4-FFF2-40B4-BE49-F238E27FC236}">
                <a16:creationId xmlns:a16="http://schemas.microsoft.com/office/drawing/2014/main" id="{9AB842A4-636C-F90B-85DA-CF14DEAA59F3}"/>
              </a:ext>
            </a:extLst>
          </p:cNvPr>
          <p:cNvGrpSpPr/>
          <p:nvPr/>
        </p:nvGrpSpPr>
        <p:grpSpPr>
          <a:xfrm>
            <a:off x="-103951" y="9850824"/>
            <a:ext cx="12096068" cy="6237164"/>
            <a:chOff x="-25578" y="5513622"/>
            <a:chExt cx="12096068" cy="6237164"/>
          </a:xfrm>
        </p:grpSpPr>
        <p:sp>
          <p:nvSpPr>
            <p:cNvPr id="79" name="Freeform: Shape 80">
              <a:extLst>
                <a:ext uri="{FF2B5EF4-FFF2-40B4-BE49-F238E27FC236}">
                  <a16:creationId xmlns:a16="http://schemas.microsoft.com/office/drawing/2014/main" id="{0B0C64E0-7127-A39B-8D90-2E4BDEC01E31}"/>
                </a:ext>
              </a:extLst>
            </p:cNvPr>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a:extLst>
                <a:ext uri="{FF2B5EF4-FFF2-40B4-BE49-F238E27FC236}">
                  <a16:creationId xmlns:a16="http://schemas.microsoft.com/office/drawing/2014/main" id="{C9375524-C68A-6CD2-75E5-BAE7C324B666}"/>
                </a:ext>
              </a:extLst>
            </p:cNvPr>
            <p:cNvSpPr txBox="1"/>
            <p:nvPr/>
          </p:nvSpPr>
          <p:spPr>
            <a:xfrm>
              <a:off x="-25578" y="5560507"/>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1</a:t>
              </a:r>
              <a:endParaRPr lang="en-GB" sz="2800">
                <a:ln>
                  <a:solidFill>
                    <a:schemeClr val="bg1"/>
                  </a:solidFill>
                </a:ln>
                <a:solidFill>
                  <a:srgbClr val="00B0F0"/>
                </a:solidFill>
                <a:latin typeface="iCiel Cadena" panose="02000503000000020004" pitchFamily="50" charset="-93"/>
              </a:endParaRPr>
            </a:p>
          </p:txBody>
        </p:sp>
      </p:grpSp>
      <p:grpSp>
        <p:nvGrpSpPr>
          <p:cNvPr id="81" name="Nhóm 80">
            <a:extLst>
              <a:ext uri="{FF2B5EF4-FFF2-40B4-BE49-F238E27FC236}">
                <a16:creationId xmlns:a16="http://schemas.microsoft.com/office/drawing/2014/main" id="{C9C23348-67B2-E981-B1F3-0C9A04C0DF1A}"/>
              </a:ext>
            </a:extLst>
          </p:cNvPr>
          <p:cNvGrpSpPr/>
          <p:nvPr/>
        </p:nvGrpSpPr>
        <p:grpSpPr>
          <a:xfrm>
            <a:off x="-22013" y="12446490"/>
            <a:ext cx="11982372" cy="6237164"/>
            <a:chOff x="88118" y="8476743"/>
            <a:chExt cx="11982372" cy="6237164"/>
          </a:xfrm>
        </p:grpSpPr>
        <p:sp>
          <p:nvSpPr>
            <p:cNvPr id="82" name="Freeform: Shape 79">
              <a:extLst>
                <a:ext uri="{FF2B5EF4-FFF2-40B4-BE49-F238E27FC236}">
                  <a16:creationId xmlns:a16="http://schemas.microsoft.com/office/drawing/2014/main" id="{189976F3-346A-A813-109B-0156003443FB}"/>
                </a:ext>
              </a:extLst>
            </p:cNvPr>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3" name="Hộp Văn bản 82">
              <a:extLst>
                <a:ext uri="{FF2B5EF4-FFF2-40B4-BE49-F238E27FC236}">
                  <a16:creationId xmlns:a16="http://schemas.microsoft.com/office/drawing/2014/main" id="{06F94F6B-47E9-167D-16FB-1B8759196B79}"/>
                </a:ext>
              </a:extLst>
            </p:cNvPr>
            <p:cNvSpPr txBox="1"/>
            <p:nvPr/>
          </p:nvSpPr>
          <p:spPr>
            <a:xfrm>
              <a:off x="2355204" y="8572702"/>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2</a:t>
              </a:r>
              <a:endParaRPr lang="en-GB" sz="2800">
                <a:ln>
                  <a:solidFill>
                    <a:schemeClr val="bg1"/>
                  </a:solidFill>
                </a:ln>
                <a:solidFill>
                  <a:srgbClr val="00B0F0"/>
                </a:solidFill>
                <a:latin typeface="iCiel Cadena" panose="02000503000000020004" pitchFamily="50" charset="-93"/>
              </a:endParaRPr>
            </a:p>
          </p:txBody>
        </p:sp>
      </p:grpSp>
      <p:grpSp>
        <p:nvGrpSpPr>
          <p:cNvPr id="106" name="Nhóm 105">
            <a:extLst>
              <a:ext uri="{FF2B5EF4-FFF2-40B4-BE49-F238E27FC236}">
                <a16:creationId xmlns:a16="http://schemas.microsoft.com/office/drawing/2014/main" id="{8C2DE2F0-B8AD-663D-6FFE-C861BB9DA10E}"/>
              </a:ext>
            </a:extLst>
          </p:cNvPr>
          <p:cNvGrpSpPr/>
          <p:nvPr/>
        </p:nvGrpSpPr>
        <p:grpSpPr>
          <a:xfrm>
            <a:off x="19336" y="15178841"/>
            <a:ext cx="11982372" cy="6237164"/>
            <a:chOff x="88118" y="11098070"/>
            <a:chExt cx="11982372" cy="6237164"/>
          </a:xfrm>
        </p:grpSpPr>
        <p:sp>
          <p:nvSpPr>
            <p:cNvPr id="107" name="Freeform: Shape 78">
              <a:extLst>
                <a:ext uri="{FF2B5EF4-FFF2-40B4-BE49-F238E27FC236}">
                  <a16:creationId xmlns:a16="http://schemas.microsoft.com/office/drawing/2014/main" id="{A2390521-3A0E-9885-5C26-B26C5B36FD9C}"/>
                </a:ext>
              </a:extLst>
            </p:cNvPr>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108" name="Hộp Văn bản 107">
              <a:extLst>
                <a:ext uri="{FF2B5EF4-FFF2-40B4-BE49-F238E27FC236}">
                  <a16:creationId xmlns:a16="http://schemas.microsoft.com/office/drawing/2014/main" id="{C8381FC6-7F89-F25A-11DD-1E334126D967}"/>
                </a:ext>
              </a:extLst>
            </p:cNvPr>
            <p:cNvSpPr txBox="1"/>
            <p:nvPr/>
          </p:nvSpPr>
          <p:spPr>
            <a:xfrm>
              <a:off x="4766715" y="11190981"/>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3</a:t>
              </a:r>
              <a:endParaRPr lang="en-GB" sz="2800">
                <a:ln>
                  <a:solidFill>
                    <a:schemeClr val="bg1"/>
                  </a:solidFill>
                </a:ln>
                <a:solidFill>
                  <a:srgbClr val="00B0F0"/>
                </a:solidFill>
                <a:latin typeface="iCiel Cadena" panose="02000503000000020004" pitchFamily="50" charset="-93"/>
              </a:endParaRPr>
            </a:p>
          </p:txBody>
        </p:sp>
      </p:grpSp>
      <p:grpSp>
        <p:nvGrpSpPr>
          <p:cNvPr id="109" name="Nhóm 108">
            <a:extLst>
              <a:ext uri="{FF2B5EF4-FFF2-40B4-BE49-F238E27FC236}">
                <a16:creationId xmlns:a16="http://schemas.microsoft.com/office/drawing/2014/main" id="{D628B5B2-A6E1-5ED4-F217-5EC0F2B13D2D}"/>
              </a:ext>
            </a:extLst>
          </p:cNvPr>
          <p:cNvGrpSpPr/>
          <p:nvPr/>
        </p:nvGrpSpPr>
        <p:grpSpPr>
          <a:xfrm>
            <a:off x="88118" y="18811590"/>
            <a:ext cx="11982372" cy="6237164"/>
            <a:chOff x="88118" y="14071559"/>
            <a:chExt cx="11982372" cy="6237164"/>
          </a:xfrm>
        </p:grpSpPr>
        <p:sp>
          <p:nvSpPr>
            <p:cNvPr id="110" name="Freeform: Shape 77">
              <a:extLst>
                <a:ext uri="{FF2B5EF4-FFF2-40B4-BE49-F238E27FC236}">
                  <a16:creationId xmlns:a16="http://schemas.microsoft.com/office/drawing/2014/main" id="{8B00A5D9-1A44-0E42-E4B4-BE04C0EC05D5}"/>
                </a:ext>
              </a:extLst>
            </p:cNvPr>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111" name="Hộp Văn bản 110">
              <a:extLst>
                <a:ext uri="{FF2B5EF4-FFF2-40B4-BE49-F238E27FC236}">
                  <a16:creationId xmlns:a16="http://schemas.microsoft.com/office/drawing/2014/main" id="{3E900126-A821-2198-4794-F2647D6353F4}"/>
                </a:ext>
              </a:extLst>
            </p:cNvPr>
            <p:cNvSpPr txBox="1"/>
            <p:nvPr/>
          </p:nvSpPr>
          <p:spPr>
            <a:xfrm>
              <a:off x="7108792" y="14152304"/>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4</a:t>
              </a:r>
              <a:endParaRPr lang="en-GB" sz="2800">
                <a:ln>
                  <a:solidFill>
                    <a:schemeClr val="bg1"/>
                  </a:solidFill>
                </a:ln>
                <a:solidFill>
                  <a:srgbClr val="00B0F0"/>
                </a:solidFill>
                <a:latin typeface="iCiel Cadena" panose="02000503000000020004" pitchFamily="50" charset="-93"/>
              </a:endParaRPr>
            </a:p>
          </p:txBody>
        </p:sp>
      </p:grpSp>
      <p:grpSp>
        <p:nvGrpSpPr>
          <p:cNvPr id="112" name="Nhóm 111">
            <a:extLst>
              <a:ext uri="{FF2B5EF4-FFF2-40B4-BE49-F238E27FC236}">
                <a16:creationId xmlns:a16="http://schemas.microsoft.com/office/drawing/2014/main" id="{CFCDB68D-54F5-F4A2-09BF-0C9FAB4EC960}"/>
              </a:ext>
            </a:extLst>
          </p:cNvPr>
          <p:cNvGrpSpPr/>
          <p:nvPr/>
        </p:nvGrpSpPr>
        <p:grpSpPr>
          <a:xfrm>
            <a:off x="179826" y="23714256"/>
            <a:ext cx="12106309" cy="6237164"/>
            <a:chOff x="-135709" y="20308723"/>
            <a:chExt cx="12106309" cy="6237164"/>
          </a:xfrm>
        </p:grpSpPr>
        <p:sp>
          <p:nvSpPr>
            <p:cNvPr id="113" name="Freeform: Shape 75">
              <a:extLst>
                <a:ext uri="{FF2B5EF4-FFF2-40B4-BE49-F238E27FC236}">
                  <a16:creationId xmlns:a16="http://schemas.microsoft.com/office/drawing/2014/main" id="{614C8C26-A252-C05E-9A0B-90A2149DF3C9}"/>
                </a:ext>
              </a:extLst>
            </p:cNvPr>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114" name="Hộp Văn bản 113">
              <a:extLst>
                <a:ext uri="{FF2B5EF4-FFF2-40B4-BE49-F238E27FC236}">
                  <a16:creationId xmlns:a16="http://schemas.microsoft.com/office/drawing/2014/main" id="{7C3F8011-0560-9366-6E80-79946D9F1CA5}"/>
                </a:ext>
              </a:extLst>
            </p:cNvPr>
            <p:cNvSpPr txBox="1"/>
            <p:nvPr/>
          </p:nvSpPr>
          <p:spPr>
            <a:xfrm>
              <a:off x="9312030" y="20439646"/>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5</a:t>
              </a:r>
              <a:endParaRPr lang="en-GB" sz="2800">
                <a:ln>
                  <a:solidFill>
                    <a:schemeClr val="bg1"/>
                  </a:solidFill>
                </a:ln>
                <a:solidFill>
                  <a:srgbClr val="00B0F0"/>
                </a:solidFill>
                <a:latin typeface="iCiel Cadena" panose="02000503000000020004" pitchFamily="50" charset="-93"/>
              </a:endParaRPr>
            </a:p>
          </p:txBody>
        </p:sp>
      </p:grpSp>
      <p:sp>
        <p:nvSpPr>
          <p:cNvPr id="115" name="Hộp Văn bản 114">
            <a:extLst>
              <a:ext uri="{FF2B5EF4-FFF2-40B4-BE49-F238E27FC236}">
                <a16:creationId xmlns:a16="http://schemas.microsoft.com/office/drawing/2014/main" id="{DFDDD9D8-729D-8219-57FC-D4706801937F}"/>
              </a:ext>
            </a:extLst>
          </p:cNvPr>
          <p:cNvSpPr txBox="1"/>
          <p:nvPr/>
        </p:nvSpPr>
        <p:spPr>
          <a:xfrm>
            <a:off x="845300" y="3172134"/>
            <a:ext cx="5250700" cy="338554"/>
          </a:xfrm>
          <a:prstGeom prst="rect">
            <a:avLst/>
          </a:prstGeom>
          <a:noFill/>
        </p:spPr>
        <p:txBody>
          <a:bodyPr wrap="square" rtlCol="0">
            <a:spAutoFit/>
          </a:bodyPr>
          <a:lstStyle/>
          <a:p>
            <a:r>
              <a:rPr lang="en-US" sz="1600">
                <a:noFill/>
                <a:effectLst>
                  <a:outerShdw blurRad="50800" dist="38100" algn="l" rotWithShape="0">
                    <a:prstClr val="black">
                      <a:alpha val="40000"/>
                    </a:prstClr>
                  </a:outerShdw>
                </a:effectLst>
                <a:latin typeface="Lobster" panose="00000500000000000000" pitchFamily="2" charset="-93"/>
              </a:rPr>
              <a:t>Ghi chú nội dung bài học</a:t>
            </a:r>
            <a:endParaRPr lang="en-GB" sz="1600">
              <a:noFill/>
              <a:effectLst>
                <a:outerShdw blurRad="50800" dist="38100" algn="l" rotWithShape="0">
                  <a:prstClr val="black">
                    <a:alpha val="40000"/>
                  </a:prstClr>
                </a:outerShdw>
              </a:effectLst>
              <a:latin typeface="Lobster" panose="00000500000000000000" pitchFamily="2" charset="-93"/>
            </a:endParaRPr>
          </a:p>
        </p:txBody>
      </p:sp>
    </p:spTree>
    <p:extLst>
      <p:ext uri="{BB962C8B-B14F-4D97-AF65-F5344CB8AC3E}">
        <p14:creationId xmlns:p14="http://schemas.microsoft.com/office/powerpoint/2010/main" val="317066716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a:extLst>
              <a:ext uri="{FF2B5EF4-FFF2-40B4-BE49-F238E27FC236}">
                <a16:creationId xmlns:a16="http://schemas.microsoft.com/office/drawing/2014/main" id="{B0C2A85B-CB56-C2BA-45A5-38FDF0549618}"/>
              </a:ext>
            </a:extLst>
          </p:cNvPr>
          <p:cNvGrpSpPr/>
          <p:nvPr/>
        </p:nvGrpSpPr>
        <p:grpSpPr>
          <a:xfrm>
            <a:off x="18946" y="38919"/>
            <a:ext cx="12192007" cy="3131131"/>
            <a:chOff x="-1" y="138545"/>
            <a:chExt cx="12192007" cy="3131131"/>
          </a:xfrm>
          <a:solidFill>
            <a:srgbClr val="BDD7EE">
              <a:alpha val="56000"/>
            </a:srgbClr>
          </a:solidFill>
        </p:grpSpPr>
        <p:sp>
          <p:nvSpPr>
            <p:cNvPr id="5" name="Rectangle 45">
              <a:extLst>
                <a:ext uri="{FF2B5EF4-FFF2-40B4-BE49-F238E27FC236}">
                  <a16:creationId xmlns:a16="http://schemas.microsoft.com/office/drawing/2014/main" id="{0BC5C3DA-E4DF-810D-B3A2-436F926F8F10}"/>
                </a:ext>
              </a:extLst>
            </p:cNvPr>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a:extLst>
                <a:ext uri="{FF2B5EF4-FFF2-40B4-BE49-F238E27FC236}">
                  <a16:creationId xmlns:a16="http://schemas.microsoft.com/office/drawing/2014/main" id="{9872EE75-B0C7-73C8-0064-4B2A78373150}"/>
                </a:ext>
              </a:extLst>
            </p:cNvPr>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a:extLst>
                <a:ext uri="{FF2B5EF4-FFF2-40B4-BE49-F238E27FC236}">
                  <a16:creationId xmlns:a16="http://schemas.microsoft.com/office/drawing/2014/main" id="{973DBAF9-8DB5-F2C3-E200-68D77D5177B5}"/>
                </a:ext>
              </a:extLst>
            </p:cNvPr>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a:extLst>
                <a:ext uri="{FF2B5EF4-FFF2-40B4-BE49-F238E27FC236}">
                  <a16:creationId xmlns:a16="http://schemas.microsoft.com/office/drawing/2014/main" id="{DC6F138D-A4C3-655C-9A75-094E19F26D27}"/>
                </a:ext>
              </a:extLst>
            </p:cNvPr>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a:extLst>
                <a:ext uri="{FF2B5EF4-FFF2-40B4-BE49-F238E27FC236}">
                  <a16:creationId xmlns:a16="http://schemas.microsoft.com/office/drawing/2014/main" id="{17CE8F3C-F31B-8D78-4226-B45852321614}"/>
                </a:ext>
              </a:extLst>
            </p:cNvPr>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a:extLst>
                <a:ext uri="{FF2B5EF4-FFF2-40B4-BE49-F238E27FC236}">
                  <a16:creationId xmlns:a16="http://schemas.microsoft.com/office/drawing/2014/main" id="{8C939C8D-0BBF-D3E3-4215-6A87E7A2BF53}"/>
                </a:ext>
              </a:extLst>
            </p:cNvPr>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a:extLst>
              <a:ext uri="{FF2B5EF4-FFF2-40B4-BE49-F238E27FC236}">
                <a16:creationId xmlns:a16="http://schemas.microsoft.com/office/drawing/2014/main" id="{BC2B7986-6AC4-DD52-B0B0-441A31800E8B}"/>
              </a:ext>
            </a:extLst>
          </p:cNvPr>
          <p:cNvGrpSpPr/>
          <p:nvPr/>
        </p:nvGrpSpPr>
        <p:grpSpPr>
          <a:xfrm>
            <a:off x="-24476" y="3486355"/>
            <a:ext cx="12192007" cy="3131131"/>
            <a:chOff x="5" y="3546767"/>
            <a:chExt cx="12192007" cy="3131131"/>
          </a:xfrm>
          <a:solidFill>
            <a:srgbClr val="BDD7EE">
              <a:alpha val="56000"/>
            </a:srgbClr>
          </a:solidFill>
        </p:grpSpPr>
        <p:sp>
          <p:nvSpPr>
            <p:cNvPr id="12" name="Rectangle 63">
              <a:extLst>
                <a:ext uri="{FF2B5EF4-FFF2-40B4-BE49-F238E27FC236}">
                  <a16:creationId xmlns:a16="http://schemas.microsoft.com/office/drawing/2014/main" id="{7465821E-761C-07A5-D1B8-9B60B6658293}"/>
                </a:ext>
              </a:extLst>
            </p:cNvPr>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AAE076B6-A63D-8821-AEB3-3DB4BA5CC8B5}"/>
                </a:ext>
              </a:extLst>
            </p:cNvPr>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a:extLst>
                <a:ext uri="{FF2B5EF4-FFF2-40B4-BE49-F238E27FC236}">
                  <a16:creationId xmlns:a16="http://schemas.microsoft.com/office/drawing/2014/main" id="{97A992D1-C650-A3EB-9A97-CEE0A8740C9E}"/>
                </a:ext>
              </a:extLst>
            </p:cNvPr>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3A37187D-A78B-F11F-7FDF-1B413D1A744D}"/>
                </a:ext>
              </a:extLst>
            </p:cNvPr>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a:extLst>
                <a:ext uri="{FF2B5EF4-FFF2-40B4-BE49-F238E27FC236}">
                  <a16:creationId xmlns:a16="http://schemas.microsoft.com/office/drawing/2014/main" id="{A5A64375-D38A-9E27-E50F-62A467E08ADF}"/>
                </a:ext>
              </a:extLst>
            </p:cNvPr>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a:extLst>
                <a:ext uri="{FF2B5EF4-FFF2-40B4-BE49-F238E27FC236}">
                  <a16:creationId xmlns:a16="http://schemas.microsoft.com/office/drawing/2014/main" id="{F98A3B27-8739-F6A7-FA71-59B9FD2A2107}"/>
                </a:ext>
              </a:extLst>
            </p:cNvPr>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a:extLst>
              <a:ext uri="{FF2B5EF4-FFF2-40B4-BE49-F238E27FC236}">
                <a16:creationId xmlns:a16="http://schemas.microsoft.com/office/drawing/2014/main" id="{BC979AD4-0881-AC03-B750-8C0129506E5F}"/>
              </a:ext>
            </a:extLst>
          </p:cNvPr>
          <p:cNvGrpSpPr/>
          <p:nvPr/>
        </p:nvGrpSpPr>
        <p:grpSpPr>
          <a:xfrm>
            <a:off x="32455" y="765"/>
            <a:ext cx="5715012" cy="6858000"/>
            <a:chOff x="6317685" y="0"/>
            <a:chExt cx="5715012" cy="6858000"/>
          </a:xfrm>
          <a:solidFill>
            <a:srgbClr val="BDD7EE">
              <a:alpha val="56000"/>
            </a:srgbClr>
          </a:solidFill>
        </p:grpSpPr>
        <p:sp>
          <p:nvSpPr>
            <p:cNvPr id="26" name="Rectangle 35">
              <a:extLst>
                <a:ext uri="{FF2B5EF4-FFF2-40B4-BE49-F238E27FC236}">
                  <a16:creationId xmlns:a16="http://schemas.microsoft.com/office/drawing/2014/main" id="{C6B8CD1A-0988-9944-50F9-83A86B9B5E64}"/>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a:extLst>
                <a:ext uri="{FF2B5EF4-FFF2-40B4-BE49-F238E27FC236}">
                  <a16:creationId xmlns:a16="http://schemas.microsoft.com/office/drawing/2014/main" id="{40102924-2A01-4BBD-D04A-EC482254B1A2}"/>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a:extLst>
                <a:ext uri="{FF2B5EF4-FFF2-40B4-BE49-F238E27FC236}">
                  <a16:creationId xmlns:a16="http://schemas.microsoft.com/office/drawing/2014/main" id="{7D9346F1-6E9C-A098-3085-1F7702AA5A08}"/>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a:extLst>
                <a:ext uri="{FF2B5EF4-FFF2-40B4-BE49-F238E27FC236}">
                  <a16:creationId xmlns:a16="http://schemas.microsoft.com/office/drawing/2014/main" id="{541A937A-1EA8-FFD3-20ED-F539DA075BCB}"/>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a:extLst>
                <a:ext uri="{FF2B5EF4-FFF2-40B4-BE49-F238E27FC236}">
                  <a16:creationId xmlns:a16="http://schemas.microsoft.com/office/drawing/2014/main" id="{3E7B2A8E-6174-7CC3-A09C-0D7091DDFDAE}"/>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a:extLst>
                <a:ext uri="{FF2B5EF4-FFF2-40B4-BE49-F238E27FC236}">
                  <a16:creationId xmlns:a16="http://schemas.microsoft.com/office/drawing/2014/main" id="{B76B6B80-CEED-736D-D652-112B453382D2}"/>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a:extLst>
                <a:ext uri="{FF2B5EF4-FFF2-40B4-BE49-F238E27FC236}">
                  <a16:creationId xmlns:a16="http://schemas.microsoft.com/office/drawing/2014/main" id="{4CF3F420-9B2E-A9A1-CA29-B9D11B2E6F72}"/>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a:extLst>
                <a:ext uri="{FF2B5EF4-FFF2-40B4-BE49-F238E27FC236}">
                  <a16:creationId xmlns:a16="http://schemas.microsoft.com/office/drawing/2014/main" id="{6954DF1E-A706-B669-15E6-CBF1BA5668AA}"/>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a:extLst>
                <a:ext uri="{FF2B5EF4-FFF2-40B4-BE49-F238E27FC236}">
                  <a16:creationId xmlns:a16="http://schemas.microsoft.com/office/drawing/2014/main" id="{B551CEA6-19B2-D90F-0D99-41DFE91A9DB8}"/>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a:extLst>
                <a:ext uri="{FF2B5EF4-FFF2-40B4-BE49-F238E27FC236}">
                  <a16:creationId xmlns:a16="http://schemas.microsoft.com/office/drawing/2014/main" id="{BA4A9C14-6100-90A3-E702-C854AE50284B}"/>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a:extLst>
              <a:ext uri="{FF2B5EF4-FFF2-40B4-BE49-F238E27FC236}">
                <a16:creationId xmlns:a16="http://schemas.microsoft.com/office/drawing/2014/main" id="{8EBEAC71-1A3C-B36B-8EF0-3930D5D02A5B}"/>
              </a:ext>
            </a:extLst>
          </p:cNvPr>
          <p:cNvGrpSpPr/>
          <p:nvPr/>
        </p:nvGrpSpPr>
        <p:grpSpPr>
          <a:xfrm>
            <a:off x="6131651" y="25068"/>
            <a:ext cx="5715012" cy="6858000"/>
            <a:chOff x="6317685" y="0"/>
            <a:chExt cx="5715012" cy="6858000"/>
          </a:xfrm>
          <a:solidFill>
            <a:srgbClr val="BDD7EE">
              <a:alpha val="56000"/>
            </a:srgbClr>
          </a:solidFill>
        </p:grpSpPr>
        <p:sp>
          <p:nvSpPr>
            <p:cNvPr id="37" name="Rectangle 35">
              <a:extLst>
                <a:ext uri="{FF2B5EF4-FFF2-40B4-BE49-F238E27FC236}">
                  <a16:creationId xmlns:a16="http://schemas.microsoft.com/office/drawing/2014/main" id="{777E6EDD-577C-C322-EC0B-949F2EBF4D60}"/>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ABF4BF23-9D66-DFE7-8114-26B72FC5B411}"/>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a:extLst>
                <a:ext uri="{FF2B5EF4-FFF2-40B4-BE49-F238E27FC236}">
                  <a16:creationId xmlns:a16="http://schemas.microsoft.com/office/drawing/2014/main" id="{121D3783-4C34-D9A3-A99E-093CF20ED40D}"/>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a:extLst>
                <a:ext uri="{FF2B5EF4-FFF2-40B4-BE49-F238E27FC236}">
                  <a16:creationId xmlns:a16="http://schemas.microsoft.com/office/drawing/2014/main" id="{8632DADC-537D-41BA-D434-E5279363533A}"/>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a:extLst>
                <a:ext uri="{FF2B5EF4-FFF2-40B4-BE49-F238E27FC236}">
                  <a16:creationId xmlns:a16="http://schemas.microsoft.com/office/drawing/2014/main" id="{3B350CF4-B9C5-439F-9754-F4192829030A}"/>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a:extLst>
                <a:ext uri="{FF2B5EF4-FFF2-40B4-BE49-F238E27FC236}">
                  <a16:creationId xmlns:a16="http://schemas.microsoft.com/office/drawing/2014/main" id="{8E0CAB25-F202-5524-1447-8CBB5E4388FB}"/>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a:extLst>
                <a:ext uri="{FF2B5EF4-FFF2-40B4-BE49-F238E27FC236}">
                  <a16:creationId xmlns:a16="http://schemas.microsoft.com/office/drawing/2014/main" id="{2CED7D5C-595C-EB17-3ABD-8D18D86CDE0F}"/>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a:extLst>
                <a:ext uri="{FF2B5EF4-FFF2-40B4-BE49-F238E27FC236}">
                  <a16:creationId xmlns:a16="http://schemas.microsoft.com/office/drawing/2014/main" id="{3D7331C6-6771-C6F4-0140-FE2DAFB34B71}"/>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a:extLst>
                <a:ext uri="{FF2B5EF4-FFF2-40B4-BE49-F238E27FC236}">
                  <a16:creationId xmlns:a16="http://schemas.microsoft.com/office/drawing/2014/main" id="{6EC5D2DA-003E-29FC-DE94-C93E541B7C9A}"/>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a:extLst>
                <a:ext uri="{FF2B5EF4-FFF2-40B4-BE49-F238E27FC236}">
                  <a16:creationId xmlns:a16="http://schemas.microsoft.com/office/drawing/2014/main" id="{0F2D42BA-F7AF-5B57-5770-8A3FF9712293}"/>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Hình tự do: Hình 48">
            <a:extLst>
              <a:ext uri="{FF2B5EF4-FFF2-40B4-BE49-F238E27FC236}">
                <a16:creationId xmlns:a16="http://schemas.microsoft.com/office/drawing/2014/main" id="{96A151C2-0AD4-BF22-96DF-AF33F2916B2B}"/>
              </a:ext>
            </a:extLst>
          </p:cNvPr>
          <p:cNvSpPr/>
          <p:nvPr/>
        </p:nvSpPr>
        <p:spPr>
          <a:xfrm>
            <a:off x="1893955" y="443224"/>
            <a:ext cx="8501147" cy="1721648"/>
          </a:xfrm>
          <a:custGeom>
            <a:avLst/>
            <a:gdLst>
              <a:gd name="connsiteX0" fmla="*/ 2914 w 8501147"/>
              <a:gd name="connsiteY0" fmla="*/ 676306 h 1721648"/>
              <a:gd name="connsiteX1" fmla="*/ 231514 w 8501147"/>
              <a:gd name="connsiteY1" fmla="*/ 552481 h 1721648"/>
              <a:gd name="connsiteX2" fmla="*/ 726814 w 8501147"/>
              <a:gd name="connsiteY2" fmla="*/ 28606 h 1721648"/>
              <a:gd name="connsiteX3" fmla="*/ 1860289 w 8501147"/>
              <a:gd name="connsiteY3" fmla="*/ 104806 h 1721648"/>
              <a:gd name="connsiteX4" fmla="*/ 3746239 w 8501147"/>
              <a:gd name="connsiteY4" fmla="*/ 295306 h 1721648"/>
              <a:gd name="connsiteX5" fmla="*/ 5546464 w 8501147"/>
              <a:gd name="connsiteY5" fmla="*/ 31 h 1721648"/>
              <a:gd name="connsiteX6" fmla="*/ 6222739 w 8501147"/>
              <a:gd name="connsiteY6" fmla="*/ 276256 h 1721648"/>
              <a:gd name="connsiteX7" fmla="*/ 7908664 w 8501147"/>
              <a:gd name="connsiteY7" fmla="*/ 228631 h 1721648"/>
              <a:gd name="connsiteX8" fmla="*/ 8499214 w 8501147"/>
              <a:gd name="connsiteY8" fmla="*/ 714406 h 1721648"/>
              <a:gd name="connsiteX9" fmla="*/ 8080114 w 8501147"/>
              <a:gd name="connsiteY9" fmla="*/ 1390681 h 1721648"/>
              <a:gd name="connsiteX10" fmla="*/ 7584814 w 8501147"/>
              <a:gd name="connsiteY10" fmla="*/ 1590706 h 1721648"/>
              <a:gd name="connsiteX11" fmla="*/ 6279889 w 8501147"/>
              <a:gd name="connsiteY11" fmla="*/ 1390681 h 1721648"/>
              <a:gd name="connsiteX12" fmla="*/ 4441564 w 8501147"/>
              <a:gd name="connsiteY12" fmla="*/ 1609756 h 1721648"/>
              <a:gd name="connsiteX13" fmla="*/ 3298564 w 8501147"/>
              <a:gd name="connsiteY13" fmla="*/ 1438306 h 1721648"/>
              <a:gd name="connsiteX14" fmla="*/ 2155564 w 8501147"/>
              <a:gd name="connsiteY14" fmla="*/ 1695481 h 1721648"/>
              <a:gd name="connsiteX15" fmla="*/ 1250689 w 8501147"/>
              <a:gd name="connsiteY15" fmla="*/ 1676431 h 1721648"/>
              <a:gd name="connsiteX16" fmla="*/ 441064 w 8501147"/>
              <a:gd name="connsiteY16" fmla="*/ 1371631 h 1721648"/>
              <a:gd name="connsiteX17" fmla="*/ 126739 w 8501147"/>
              <a:gd name="connsiteY17" fmla="*/ 1209706 h 1721648"/>
              <a:gd name="connsiteX18" fmla="*/ 2914 w 8501147"/>
              <a:gd name="connsiteY18" fmla="*/ 676306 h 17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01147" h="1721648">
                <a:moveTo>
                  <a:pt x="2914" y="676306"/>
                </a:moveTo>
                <a:cubicBezTo>
                  <a:pt x="20377" y="566768"/>
                  <a:pt x="110864" y="660431"/>
                  <a:pt x="231514" y="552481"/>
                </a:cubicBezTo>
                <a:cubicBezTo>
                  <a:pt x="352164" y="444531"/>
                  <a:pt x="455352" y="103218"/>
                  <a:pt x="726814" y="28606"/>
                </a:cubicBezTo>
                <a:cubicBezTo>
                  <a:pt x="998276" y="-46006"/>
                  <a:pt x="1357051" y="60356"/>
                  <a:pt x="1860289" y="104806"/>
                </a:cubicBezTo>
                <a:cubicBezTo>
                  <a:pt x="2363527" y="149256"/>
                  <a:pt x="3131877" y="312768"/>
                  <a:pt x="3746239" y="295306"/>
                </a:cubicBezTo>
                <a:cubicBezTo>
                  <a:pt x="4360601" y="277844"/>
                  <a:pt x="5133714" y="3206"/>
                  <a:pt x="5546464" y="31"/>
                </a:cubicBezTo>
                <a:cubicBezTo>
                  <a:pt x="5959214" y="-3144"/>
                  <a:pt x="5829039" y="238156"/>
                  <a:pt x="6222739" y="276256"/>
                </a:cubicBezTo>
                <a:cubicBezTo>
                  <a:pt x="6616439" y="314356"/>
                  <a:pt x="7529252" y="155606"/>
                  <a:pt x="7908664" y="228631"/>
                </a:cubicBezTo>
                <a:cubicBezTo>
                  <a:pt x="8288076" y="301656"/>
                  <a:pt x="8470639" y="520731"/>
                  <a:pt x="8499214" y="714406"/>
                </a:cubicBezTo>
                <a:cubicBezTo>
                  <a:pt x="8527789" y="908081"/>
                  <a:pt x="8232514" y="1244631"/>
                  <a:pt x="8080114" y="1390681"/>
                </a:cubicBezTo>
                <a:cubicBezTo>
                  <a:pt x="7927714" y="1536731"/>
                  <a:pt x="7884851" y="1590706"/>
                  <a:pt x="7584814" y="1590706"/>
                </a:cubicBezTo>
                <a:cubicBezTo>
                  <a:pt x="7284777" y="1590706"/>
                  <a:pt x="6803764" y="1387506"/>
                  <a:pt x="6279889" y="1390681"/>
                </a:cubicBezTo>
                <a:cubicBezTo>
                  <a:pt x="5756014" y="1393856"/>
                  <a:pt x="4938451" y="1601819"/>
                  <a:pt x="4441564" y="1609756"/>
                </a:cubicBezTo>
                <a:cubicBezTo>
                  <a:pt x="3944677" y="1617693"/>
                  <a:pt x="3679564" y="1424019"/>
                  <a:pt x="3298564" y="1438306"/>
                </a:cubicBezTo>
                <a:cubicBezTo>
                  <a:pt x="2917564" y="1452593"/>
                  <a:pt x="2496876" y="1655794"/>
                  <a:pt x="2155564" y="1695481"/>
                </a:cubicBezTo>
                <a:cubicBezTo>
                  <a:pt x="1814252" y="1735168"/>
                  <a:pt x="1536439" y="1730406"/>
                  <a:pt x="1250689" y="1676431"/>
                </a:cubicBezTo>
                <a:cubicBezTo>
                  <a:pt x="964939" y="1622456"/>
                  <a:pt x="628389" y="1449418"/>
                  <a:pt x="441064" y="1371631"/>
                </a:cubicBezTo>
                <a:cubicBezTo>
                  <a:pt x="253739" y="1293844"/>
                  <a:pt x="204526" y="1325593"/>
                  <a:pt x="126739" y="1209706"/>
                </a:cubicBezTo>
                <a:cubicBezTo>
                  <a:pt x="48952" y="1093819"/>
                  <a:pt x="-14549" y="785844"/>
                  <a:pt x="2914" y="676306"/>
                </a:cubicBezTo>
                <a:close/>
              </a:path>
            </a:pathLst>
          </a:custGeom>
          <a:solidFill>
            <a:schemeClr val="accent5">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ộp Văn bản 46">
            <a:extLst>
              <a:ext uri="{FF2B5EF4-FFF2-40B4-BE49-F238E27FC236}">
                <a16:creationId xmlns:a16="http://schemas.microsoft.com/office/drawing/2014/main" id="{DDE179D8-B200-2AD9-6DAF-F3DE3448E506}"/>
              </a:ext>
            </a:extLst>
          </p:cNvPr>
          <p:cNvSpPr txBox="1"/>
          <p:nvPr/>
        </p:nvSpPr>
        <p:spPr>
          <a:xfrm>
            <a:off x="1679858" y="668228"/>
            <a:ext cx="8832283" cy="1200329"/>
          </a:xfrm>
          <a:prstGeom prst="rect">
            <a:avLst/>
          </a:prstGeom>
          <a:noFill/>
        </p:spPr>
        <p:txBody>
          <a:bodyPr wrap="square" rtlCol="0">
            <a:spAutoFit/>
          </a:bodyPr>
          <a:lstStyle/>
          <a:p>
            <a:pPr algn="ctr"/>
            <a:r>
              <a:rPr lang="vi-VN" sz="7200" dirty="0" smtClean="0">
                <a:ln>
                  <a:solidFill>
                    <a:schemeClr val="tx1"/>
                  </a:solidFill>
                </a:ln>
                <a:solidFill>
                  <a:srgbClr val="00B0F0"/>
                </a:solidFill>
                <a:latin typeface="iCiel Cadena" panose="02000503000000020004" pitchFamily="50" charset="-93"/>
              </a:rPr>
              <a:t>DECISION TREE</a:t>
            </a:r>
            <a:endParaRPr lang="en-GB" sz="7200" dirty="0">
              <a:ln>
                <a:solidFill>
                  <a:schemeClr val="tx1"/>
                </a:solidFill>
              </a:ln>
              <a:solidFill>
                <a:srgbClr val="00B0F0"/>
              </a:solidFill>
              <a:latin typeface="iCiel Cadena" panose="02000503000000020004" pitchFamily="50" charset="-93"/>
            </a:endParaRPr>
          </a:p>
        </p:txBody>
      </p:sp>
      <p:grpSp>
        <p:nvGrpSpPr>
          <p:cNvPr id="2" name="!!Picture 2">
            <a:extLst>
              <a:ext uri="{FF2B5EF4-FFF2-40B4-BE49-F238E27FC236}">
                <a16:creationId xmlns:a16="http://schemas.microsoft.com/office/drawing/2014/main" id="{BBA217B2-E40A-22C5-CBE3-1E5EB12A1576}"/>
              </a:ext>
            </a:extLst>
          </p:cNvPr>
          <p:cNvGrpSpPr/>
          <p:nvPr/>
        </p:nvGrpSpPr>
        <p:grpSpPr>
          <a:xfrm rot="4924864">
            <a:off x="13051594" y="7066445"/>
            <a:ext cx="966306" cy="911231"/>
            <a:chOff x="6406910" y="4022527"/>
            <a:chExt cx="3309481" cy="3033726"/>
          </a:xfrm>
        </p:grpSpPr>
        <p:sp>
          <p:nvSpPr>
            <p:cNvPr id="3" name="Hình tự do: Hình 2">
              <a:extLst>
                <a:ext uri="{FF2B5EF4-FFF2-40B4-BE49-F238E27FC236}">
                  <a16:creationId xmlns:a16="http://schemas.microsoft.com/office/drawing/2014/main" id="{566DD3D5-4999-C26C-E758-D7C913AB2DB8}"/>
                </a:ext>
              </a:extLst>
            </p:cNvPr>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8" name="Hình tự do: Hình 17">
              <a:extLst>
                <a:ext uri="{FF2B5EF4-FFF2-40B4-BE49-F238E27FC236}">
                  <a16:creationId xmlns:a16="http://schemas.microsoft.com/office/drawing/2014/main" id="{77E51DF3-7B3A-D474-DE41-4A91DD63780E}"/>
                </a:ext>
              </a:extLst>
            </p:cNvPr>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9" name="Hình tự do: Hình 18">
              <a:extLst>
                <a:ext uri="{FF2B5EF4-FFF2-40B4-BE49-F238E27FC236}">
                  <a16:creationId xmlns:a16="http://schemas.microsoft.com/office/drawing/2014/main" id="{6B162125-CC7E-2CF7-E667-85CD659E71B2}"/>
                </a:ext>
              </a:extLst>
            </p:cNvPr>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20" name="Hình tự do: Hình 19">
              <a:extLst>
                <a:ext uri="{FF2B5EF4-FFF2-40B4-BE49-F238E27FC236}">
                  <a16:creationId xmlns:a16="http://schemas.microsoft.com/office/drawing/2014/main" id="{3DCCB940-542D-FF11-044F-C043CF5DBF0F}"/>
                </a:ext>
              </a:extLst>
            </p:cNvPr>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21" name="Hình tự do: Hình 20">
              <a:extLst>
                <a:ext uri="{FF2B5EF4-FFF2-40B4-BE49-F238E27FC236}">
                  <a16:creationId xmlns:a16="http://schemas.microsoft.com/office/drawing/2014/main" id="{C7C81CCD-C2A9-0C57-0C2C-9A787E852B57}"/>
                </a:ext>
              </a:extLst>
            </p:cNvPr>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22" name="Hình tự do: Hình 21">
              <a:extLst>
                <a:ext uri="{FF2B5EF4-FFF2-40B4-BE49-F238E27FC236}">
                  <a16:creationId xmlns:a16="http://schemas.microsoft.com/office/drawing/2014/main" id="{3C77FAEB-DC66-FAD9-FD67-638386C8E0BD}"/>
                </a:ext>
              </a:extLst>
            </p:cNvPr>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23" name="Hình tự do: Hình 22">
              <a:extLst>
                <a:ext uri="{FF2B5EF4-FFF2-40B4-BE49-F238E27FC236}">
                  <a16:creationId xmlns:a16="http://schemas.microsoft.com/office/drawing/2014/main" id="{409D195B-A7E7-5C55-91CE-EAB7EC2BC4F6}"/>
                </a:ext>
              </a:extLst>
            </p:cNvPr>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pic>
        <p:nvPicPr>
          <p:cNvPr id="50" name="!!Picture 7">
            <a:extLst>
              <a:ext uri="{FF2B5EF4-FFF2-40B4-BE49-F238E27FC236}">
                <a16:creationId xmlns:a16="http://schemas.microsoft.com/office/drawing/2014/main" id="{C50D6ABB-A0AC-D133-197E-04F81AD4E7C7}"/>
              </a:ext>
            </a:extLst>
          </p:cNvPr>
          <p:cNvPicPr>
            <a:picLocks noChangeAspect="1"/>
          </p:cNvPicPr>
          <p:nvPr/>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rot="19239531">
            <a:off x="-675719" y="-1437535"/>
            <a:ext cx="1315592" cy="1315592"/>
          </a:xfrm>
          <a:prstGeom prst="rect">
            <a:avLst/>
          </a:prstGeom>
        </p:spPr>
      </p:pic>
      <p:grpSp>
        <p:nvGrpSpPr>
          <p:cNvPr id="99" name="Nhóm 98">
            <a:extLst>
              <a:ext uri="{FF2B5EF4-FFF2-40B4-BE49-F238E27FC236}">
                <a16:creationId xmlns:a16="http://schemas.microsoft.com/office/drawing/2014/main" id="{0FF0451C-C8EA-FA4B-F062-6C25B919197F}"/>
              </a:ext>
            </a:extLst>
          </p:cNvPr>
          <p:cNvGrpSpPr/>
          <p:nvPr/>
        </p:nvGrpSpPr>
        <p:grpSpPr>
          <a:xfrm>
            <a:off x="-8634491" y="2242225"/>
            <a:ext cx="1766417" cy="2373549"/>
            <a:chOff x="1828213" y="2242225"/>
            <a:chExt cx="1766417" cy="2373549"/>
          </a:xfrm>
        </p:grpSpPr>
        <p:sp>
          <p:nvSpPr>
            <p:cNvPr id="87" name="Hình chữ nhật: Góc Tròn 86">
              <a:extLst>
                <a:ext uri="{FF2B5EF4-FFF2-40B4-BE49-F238E27FC236}">
                  <a16:creationId xmlns:a16="http://schemas.microsoft.com/office/drawing/2014/main" id="{0DEFE37B-9E3F-6953-6C3E-5CE7756DE4A9}"/>
                </a:ext>
              </a:extLst>
            </p:cNvPr>
            <p:cNvSpPr/>
            <p:nvPr/>
          </p:nvSpPr>
          <p:spPr>
            <a:xfrm>
              <a:off x="1828213"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Hình chữ nhật 90">
              <a:extLst>
                <a:ext uri="{FF2B5EF4-FFF2-40B4-BE49-F238E27FC236}">
                  <a16:creationId xmlns:a16="http://schemas.microsoft.com/office/drawing/2014/main" id="{7646D1C5-AE0F-BAC8-35A5-7A971365AF6F}"/>
                </a:ext>
              </a:extLst>
            </p:cNvPr>
            <p:cNvSpPr/>
            <p:nvPr/>
          </p:nvSpPr>
          <p:spPr>
            <a:xfrm>
              <a:off x="1956915" y="2386029"/>
              <a:ext cx="1502193" cy="1312017"/>
            </a:xfrm>
            <a:prstGeom prst="rect">
              <a:avLst/>
            </a:prstGeom>
            <a:blipFill dpi="0" rotWithShape="1">
              <a:blip r:embed="rId3">
                <a:extLst>
                  <a:ext uri="{28A0092B-C50C-407E-A947-70E740481C1C}">
                    <a14:useLocalDpi xmlns:a14="http://schemas.microsoft.com/office/drawing/2010/main" val="0"/>
                  </a:ext>
                </a:extLst>
              </a:blip>
              <a:srcRect/>
              <a:stretch>
                <a:fillRect t="-31101" b="-31101"/>
              </a:stretch>
            </a:bli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Hộp Văn bản 94">
              <a:extLst>
                <a:ext uri="{FF2B5EF4-FFF2-40B4-BE49-F238E27FC236}">
                  <a16:creationId xmlns:a16="http://schemas.microsoft.com/office/drawing/2014/main" id="{C5AEBD10-3DEE-C670-A31D-92385CF024C7}"/>
                </a:ext>
              </a:extLst>
            </p:cNvPr>
            <p:cNvSpPr txBox="1"/>
            <p:nvPr/>
          </p:nvSpPr>
          <p:spPr>
            <a:xfrm>
              <a:off x="2119853" y="3824179"/>
              <a:ext cx="1188348" cy="584775"/>
            </a:xfrm>
            <a:prstGeom prst="rect">
              <a:avLst/>
            </a:prstGeom>
            <a:noFill/>
          </p:spPr>
          <p:txBody>
            <a:bodyPr wrap="square" rtlCol="0">
              <a:spAutoFit/>
            </a:bodyPr>
            <a:lstStyle/>
            <a:p>
              <a:pPr algn="ctr"/>
              <a:r>
                <a:rPr lang="en-US" sz="3200">
                  <a:solidFill>
                    <a:schemeClr val="accent5">
                      <a:lumMod val="50000"/>
                    </a:schemeClr>
                  </a:solidFill>
                  <a:latin typeface="iCiel Cadena" panose="02000503000000020004" pitchFamily="50" charset="-93"/>
                </a:rPr>
                <a:t>Tên</a:t>
              </a:r>
              <a:endParaRPr lang="en-GB" sz="3200">
                <a:solidFill>
                  <a:schemeClr val="accent5">
                    <a:lumMod val="50000"/>
                  </a:schemeClr>
                </a:solidFill>
                <a:latin typeface="iCiel Cadena" panose="02000503000000020004" pitchFamily="50" charset="-93"/>
              </a:endParaRPr>
            </a:p>
          </p:txBody>
        </p:sp>
      </p:grpSp>
      <p:grpSp>
        <p:nvGrpSpPr>
          <p:cNvPr id="100" name="Nhóm 99">
            <a:extLst>
              <a:ext uri="{FF2B5EF4-FFF2-40B4-BE49-F238E27FC236}">
                <a16:creationId xmlns:a16="http://schemas.microsoft.com/office/drawing/2014/main" id="{374A7BAF-5110-188F-CBDB-666DD60D0F5A}"/>
              </a:ext>
            </a:extLst>
          </p:cNvPr>
          <p:cNvGrpSpPr/>
          <p:nvPr/>
        </p:nvGrpSpPr>
        <p:grpSpPr>
          <a:xfrm>
            <a:off x="-3513948" y="2242225"/>
            <a:ext cx="1766417" cy="2373549"/>
            <a:chOff x="3996141" y="2242225"/>
            <a:chExt cx="1766417" cy="2373549"/>
          </a:xfrm>
        </p:grpSpPr>
        <p:sp>
          <p:nvSpPr>
            <p:cNvPr id="88" name="Hình chữ nhật: Góc Tròn 87">
              <a:extLst>
                <a:ext uri="{FF2B5EF4-FFF2-40B4-BE49-F238E27FC236}">
                  <a16:creationId xmlns:a16="http://schemas.microsoft.com/office/drawing/2014/main" id="{CE66012C-3979-D150-8541-9741802F9A05}"/>
                </a:ext>
              </a:extLst>
            </p:cNvPr>
            <p:cNvSpPr/>
            <p:nvPr/>
          </p:nvSpPr>
          <p:spPr>
            <a:xfrm>
              <a:off x="3996141"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Hình chữ nhật 91">
              <a:extLst>
                <a:ext uri="{FF2B5EF4-FFF2-40B4-BE49-F238E27FC236}">
                  <a16:creationId xmlns:a16="http://schemas.microsoft.com/office/drawing/2014/main" id="{5BA459CB-7472-3155-8C69-48238B969347}"/>
                </a:ext>
              </a:extLst>
            </p:cNvPr>
            <p:cNvSpPr/>
            <p:nvPr/>
          </p:nvSpPr>
          <p:spPr>
            <a:xfrm>
              <a:off x="4128252" y="2386029"/>
              <a:ext cx="1502193" cy="1312017"/>
            </a:xfrm>
            <a:prstGeom prst="rect">
              <a:avLst/>
            </a:prstGeom>
            <a:blipFill dpi="0" rotWithShape="1">
              <a:blip r:embed="rId4">
                <a:extLst>
                  <a:ext uri="{28A0092B-C50C-407E-A947-70E740481C1C}">
                    <a14:useLocalDpi xmlns:a14="http://schemas.microsoft.com/office/drawing/2010/main" val="0"/>
                  </a:ext>
                </a:extLst>
              </a:blip>
              <a:srcRect/>
              <a:stretch>
                <a:fillRect t="-42011" b="-42011"/>
              </a:stretch>
            </a:bli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Hộp Văn bản 95">
              <a:extLst>
                <a:ext uri="{FF2B5EF4-FFF2-40B4-BE49-F238E27FC236}">
                  <a16:creationId xmlns:a16="http://schemas.microsoft.com/office/drawing/2014/main" id="{180B76A3-2E7C-D707-5F05-25FB8678018E}"/>
                </a:ext>
              </a:extLst>
            </p:cNvPr>
            <p:cNvSpPr txBox="1"/>
            <p:nvPr/>
          </p:nvSpPr>
          <p:spPr>
            <a:xfrm>
              <a:off x="4370168" y="3824179"/>
              <a:ext cx="1188348" cy="584775"/>
            </a:xfrm>
            <a:prstGeom prst="rect">
              <a:avLst/>
            </a:prstGeom>
            <a:noFill/>
          </p:spPr>
          <p:txBody>
            <a:bodyPr wrap="square" rtlCol="0">
              <a:spAutoFit/>
            </a:bodyPr>
            <a:lstStyle/>
            <a:p>
              <a:pPr algn="ctr"/>
              <a:r>
                <a:rPr lang="en-US" sz="3200">
                  <a:solidFill>
                    <a:schemeClr val="accent5">
                      <a:lumMod val="50000"/>
                    </a:schemeClr>
                  </a:solidFill>
                  <a:latin typeface="iCiel Cadena" panose="02000503000000020004" pitchFamily="50" charset="-93"/>
                </a:rPr>
                <a:t>Tên</a:t>
              </a:r>
              <a:endParaRPr lang="en-GB" sz="3200">
                <a:solidFill>
                  <a:schemeClr val="accent5">
                    <a:lumMod val="50000"/>
                  </a:schemeClr>
                </a:solidFill>
                <a:latin typeface="iCiel Cadena" panose="02000503000000020004" pitchFamily="50" charset="-93"/>
              </a:endParaRPr>
            </a:p>
          </p:txBody>
        </p:sp>
      </p:grpSp>
      <p:grpSp>
        <p:nvGrpSpPr>
          <p:cNvPr id="101" name="Nhóm 100">
            <a:extLst>
              <a:ext uri="{FF2B5EF4-FFF2-40B4-BE49-F238E27FC236}">
                <a16:creationId xmlns:a16="http://schemas.microsoft.com/office/drawing/2014/main" id="{5587DA28-5646-859E-302F-95E13FE59179}"/>
              </a:ext>
            </a:extLst>
          </p:cNvPr>
          <p:cNvGrpSpPr/>
          <p:nvPr/>
        </p:nvGrpSpPr>
        <p:grpSpPr>
          <a:xfrm>
            <a:off x="12768893" y="2242225"/>
            <a:ext cx="1766417" cy="2373549"/>
            <a:chOff x="6474624" y="2242225"/>
            <a:chExt cx="1766417" cy="2373549"/>
          </a:xfrm>
        </p:grpSpPr>
        <p:sp>
          <p:nvSpPr>
            <p:cNvPr id="89" name="Hình chữ nhật: Góc Tròn 88">
              <a:extLst>
                <a:ext uri="{FF2B5EF4-FFF2-40B4-BE49-F238E27FC236}">
                  <a16:creationId xmlns:a16="http://schemas.microsoft.com/office/drawing/2014/main" id="{5772943B-2A32-86E9-F165-BCCE16F5A8BB}"/>
                </a:ext>
              </a:extLst>
            </p:cNvPr>
            <p:cNvSpPr/>
            <p:nvPr/>
          </p:nvSpPr>
          <p:spPr>
            <a:xfrm>
              <a:off x="6474624"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Hình chữ nhật 92">
              <a:extLst>
                <a:ext uri="{FF2B5EF4-FFF2-40B4-BE49-F238E27FC236}">
                  <a16:creationId xmlns:a16="http://schemas.microsoft.com/office/drawing/2014/main" id="{4540AD97-2AE6-41DF-8859-17C6D062E7A6}"/>
                </a:ext>
              </a:extLst>
            </p:cNvPr>
            <p:cNvSpPr/>
            <p:nvPr/>
          </p:nvSpPr>
          <p:spPr>
            <a:xfrm>
              <a:off x="6606735" y="2386029"/>
              <a:ext cx="1502193" cy="1312017"/>
            </a:xfrm>
            <a:prstGeom prst="rect">
              <a:avLst/>
            </a:prstGeom>
            <a:blipFill dpi="0" rotWithShape="1">
              <a:blip r:embed="rId5" cstate="hqprint">
                <a:extLst>
                  <a:ext uri="{28A0092B-C50C-407E-A947-70E740481C1C}">
                    <a14:useLocalDpi xmlns:a14="http://schemas.microsoft.com/office/drawing/2010/main" val="0"/>
                  </a:ext>
                </a:extLst>
              </a:blip>
              <a:srcRect/>
              <a:stretch>
                <a:fillRect t="-7248" b="-7248"/>
              </a:stretch>
            </a:bli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Hộp Văn bản 96">
              <a:extLst>
                <a:ext uri="{FF2B5EF4-FFF2-40B4-BE49-F238E27FC236}">
                  <a16:creationId xmlns:a16="http://schemas.microsoft.com/office/drawing/2014/main" id="{568A8F53-9E08-4EFE-1903-1C12748E74A7}"/>
                </a:ext>
              </a:extLst>
            </p:cNvPr>
            <p:cNvSpPr txBox="1"/>
            <p:nvPr/>
          </p:nvSpPr>
          <p:spPr>
            <a:xfrm>
              <a:off x="6806911" y="3824179"/>
              <a:ext cx="1188348" cy="584775"/>
            </a:xfrm>
            <a:prstGeom prst="rect">
              <a:avLst/>
            </a:prstGeom>
            <a:noFill/>
          </p:spPr>
          <p:txBody>
            <a:bodyPr wrap="square" rtlCol="0">
              <a:spAutoFit/>
            </a:bodyPr>
            <a:lstStyle/>
            <a:p>
              <a:pPr algn="ctr"/>
              <a:r>
                <a:rPr lang="en-US" sz="3200">
                  <a:solidFill>
                    <a:schemeClr val="accent5">
                      <a:lumMod val="50000"/>
                    </a:schemeClr>
                  </a:solidFill>
                  <a:latin typeface="iCiel Cadena" panose="02000503000000020004" pitchFamily="50" charset="-93"/>
                </a:rPr>
                <a:t>Tên</a:t>
              </a:r>
              <a:endParaRPr lang="en-GB" sz="3200">
                <a:solidFill>
                  <a:schemeClr val="accent5">
                    <a:lumMod val="50000"/>
                  </a:schemeClr>
                </a:solidFill>
                <a:latin typeface="iCiel Cadena" panose="02000503000000020004" pitchFamily="50" charset="-93"/>
              </a:endParaRPr>
            </a:p>
          </p:txBody>
        </p:sp>
      </p:grpSp>
      <p:grpSp>
        <p:nvGrpSpPr>
          <p:cNvPr id="102" name="Nhóm 101">
            <a:extLst>
              <a:ext uri="{FF2B5EF4-FFF2-40B4-BE49-F238E27FC236}">
                <a16:creationId xmlns:a16="http://schemas.microsoft.com/office/drawing/2014/main" id="{8D41B0BB-944E-AB7E-DAD6-65AC4F9D46CE}"/>
              </a:ext>
            </a:extLst>
          </p:cNvPr>
          <p:cNvGrpSpPr/>
          <p:nvPr/>
        </p:nvGrpSpPr>
        <p:grpSpPr>
          <a:xfrm>
            <a:off x="17878973" y="2242225"/>
            <a:ext cx="1766417" cy="2373549"/>
            <a:chOff x="8968048" y="2242225"/>
            <a:chExt cx="1766417" cy="2373549"/>
          </a:xfrm>
        </p:grpSpPr>
        <p:sp>
          <p:nvSpPr>
            <p:cNvPr id="90" name="Hình chữ nhật: Góc Tròn 89">
              <a:extLst>
                <a:ext uri="{FF2B5EF4-FFF2-40B4-BE49-F238E27FC236}">
                  <a16:creationId xmlns:a16="http://schemas.microsoft.com/office/drawing/2014/main" id="{DB948F97-45FA-1CCA-76AD-1F5058057611}"/>
                </a:ext>
              </a:extLst>
            </p:cNvPr>
            <p:cNvSpPr/>
            <p:nvPr/>
          </p:nvSpPr>
          <p:spPr>
            <a:xfrm>
              <a:off x="8968048"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Hình chữ nhật 93">
              <a:extLst>
                <a:ext uri="{FF2B5EF4-FFF2-40B4-BE49-F238E27FC236}">
                  <a16:creationId xmlns:a16="http://schemas.microsoft.com/office/drawing/2014/main" id="{7818F5CE-F0F8-22C4-D38D-4264E4F9CBF7}"/>
                </a:ext>
              </a:extLst>
            </p:cNvPr>
            <p:cNvSpPr/>
            <p:nvPr/>
          </p:nvSpPr>
          <p:spPr>
            <a:xfrm>
              <a:off x="9100159" y="2386029"/>
              <a:ext cx="1502193" cy="1312017"/>
            </a:xfrm>
            <a:prstGeom prst="rect">
              <a:avLst/>
            </a:prstGeom>
            <a:blipFill dpi="0" rotWithShape="1">
              <a:blip r:embed="rId6">
                <a:extLst>
                  <a:ext uri="{28A0092B-C50C-407E-A947-70E740481C1C}">
                    <a14:useLocalDpi xmlns:a14="http://schemas.microsoft.com/office/drawing/2010/main" val="0"/>
                  </a:ext>
                </a:extLst>
              </a:blip>
              <a:srcRect/>
              <a:stretch>
                <a:fillRect t="-7248" b="-7248"/>
              </a:stretch>
            </a:bli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Hộp Văn bản 97">
              <a:extLst>
                <a:ext uri="{FF2B5EF4-FFF2-40B4-BE49-F238E27FC236}">
                  <a16:creationId xmlns:a16="http://schemas.microsoft.com/office/drawing/2014/main" id="{E0C3BDD3-E007-D75B-5F1B-6C8BEAC41188}"/>
                </a:ext>
              </a:extLst>
            </p:cNvPr>
            <p:cNvSpPr txBox="1"/>
            <p:nvPr/>
          </p:nvSpPr>
          <p:spPr>
            <a:xfrm>
              <a:off x="9270115" y="3824179"/>
              <a:ext cx="1188348" cy="584775"/>
            </a:xfrm>
            <a:prstGeom prst="rect">
              <a:avLst/>
            </a:prstGeom>
            <a:noFill/>
          </p:spPr>
          <p:txBody>
            <a:bodyPr wrap="square" rtlCol="0">
              <a:spAutoFit/>
            </a:bodyPr>
            <a:lstStyle/>
            <a:p>
              <a:pPr algn="ctr"/>
              <a:r>
                <a:rPr lang="en-US" sz="3200">
                  <a:solidFill>
                    <a:schemeClr val="accent5">
                      <a:lumMod val="50000"/>
                    </a:schemeClr>
                  </a:solidFill>
                  <a:latin typeface="iCiel Cadena" panose="02000503000000020004" pitchFamily="50" charset="-93"/>
                </a:rPr>
                <a:t>Tên</a:t>
              </a:r>
              <a:endParaRPr lang="en-GB" sz="3200">
                <a:solidFill>
                  <a:schemeClr val="accent5">
                    <a:lumMod val="50000"/>
                  </a:schemeClr>
                </a:solidFill>
                <a:latin typeface="iCiel Cadena" panose="02000503000000020004" pitchFamily="50" charset="-93"/>
              </a:endParaRPr>
            </a:p>
          </p:txBody>
        </p:sp>
      </p:grpSp>
      <p:pic>
        <p:nvPicPr>
          <p:cNvPr id="104" name="Picture 3">
            <a:extLst>
              <a:ext uri="{FF2B5EF4-FFF2-40B4-BE49-F238E27FC236}">
                <a16:creationId xmlns:a16="http://schemas.microsoft.com/office/drawing/2014/main" id="{8EC28001-8BBB-DEA6-3021-12E49FB30C18}"/>
              </a:ext>
            </a:extLst>
          </p:cNvPr>
          <p:cNvPicPr>
            <a:picLocks noChangeAspect="1"/>
          </p:cNvPicPr>
          <p:nvPr/>
        </p:nvPicPr>
        <p:blipFill>
          <a:blip r:embed="rId7"/>
          <a:srcRect/>
          <a:stretch>
            <a:fillRect/>
          </a:stretch>
        </p:blipFill>
        <p:spPr>
          <a:xfrm rot="7779693">
            <a:off x="12493600" y="-1279498"/>
            <a:ext cx="1779450" cy="1474719"/>
          </a:xfrm>
          <a:prstGeom prst="rect">
            <a:avLst/>
          </a:prstGeom>
        </p:spPr>
      </p:pic>
      <p:pic>
        <p:nvPicPr>
          <p:cNvPr id="105" name="Picture 4">
            <a:extLst>
              <a:ext uri="{FF2B5EF4-FFF2-40B4-BE49-F238E27FC236}">
                <a16:creationId xmlns:a16="http://schemas.microsoft.com/office/drawing/2014/main" id="{8931597E-38FD-C7A0-39F7-6B85E0982B8B}"/>
              </a:ext>
            </a:extLst>
          </p:cNvPr>
          <p:cNvPicPr>
            <a:picLocks noChangeAspect="1"/>
          </p:cNvPicPr>
          <p:nvPr/>
        </p:nvPicPr>
        <p:blipFill>
          <a:blip r:embed="rId8"/>
          <a:srcRect/>
          <a:stretch>
            <a:fillRect/>
          </a:stretch>
        </p:blipFill>
        <p:spPr>
          <a:xfrm>
            <a:off x="-1785381" y="6883068"/>
            <a:ext cx="426176" cy="810880"/>
          </a:xfrm>
          <a:prstGeom prst="rect">
            <a:avLst/>
          </a:prstGeom>
        </p:spPr>
      </p:pic>
      <p:sp>
        <p:nvSpPr>
          <p:cNvPr id="59" name="Hộp Văn bản 58">
            <a:extLst>
              <a:ext uri="{FF2B5EF4-FFF2-40B4-BE49-F238E27FC236}">
                <a16:creationId xmlns:a16="http://schemas.microsoft.com/office/drawing/2014/main" id="{6619F9F0-35CD-8413-7D38-4FDA7AD46F2E}"/>
              </a:ext>
            </a:extLst>
          </p:cNvPr>
          <p:cNvSpPr txBox="1"/>
          <p:nvPr/>
        </p:nvSpPr>
        <p:spPr>
          <a:xfrm>
            <a:off x="798651" y="2894768"/>
            <a:ext cx="5250700" cy="2062103"/>
          </a:xfrm>
          <a:prstGeom prst="rect">
            <a:avLst/>
          </a:prstGeom>
          <a:noFill/>
        </p:spPr>
        <p:txBody>
          <a:bodyPr wrap="square" rtlCol="0">
            <a:spAutoFit/>
          </a:bodyPr>
          <a:lstStyle/>
          <a:p>
            <a:r>
              <a:rPr lang="vi-VN" sz="3200" dirty="0" smtClean="0">
                <a:effectLst>
                  <a:outerShdw blurRad="50800" dist="38100" algn="l" rotWithShape="0">
                    <a:prstClr val="black">
                      <a:alpha val="40000"/>
                    </a:prstClr>
                  </a:outerShdw>
                </a:effectLst>
                <a:latin typeface="Lobster" panose="00000500000000000000" pitchFamily="2" charset="-93"/>
              </a:rPr>
              <a:t>Decision tree là cây phân lớp có cấu trúc được dùng để phân lớp các đối tượng.</a:t>
            </a:r>
            <a:endParaRPr lang="en-GB" sz="3200" dirty="0">
              <a:effectLst>
                <a:outerShdw blurRad="50800" dist="38100" algn="l" rotWithShape="0">
                  <a:prstClr val="black">
                    <a:alpha val="40000"/>
                  </a:prstClr>
                </a:outerShdw>
              </a:effectLst>
              <a:latin typeface="Lobster" panose="00000500000000000000" pitchFamily="2" charset="-93"/>
            </a:endParaRPr>
          </a:p>
        </p:txBody>
      </p:sp>
      <p:pic>
        <p:nvPicPr>
          <p:cNvPr id="116" name="!!Imagen 28" descr="Un dibujo de una persona&#10;&#10;Descripción generada automáticamente con confianza baja">
            <a:extLst>
              <a:ext uri="{FF2B5EF4-FFF2-40B4-BE49-F238E27FC236}">
                <a16:creationId xmlns:a16="http://schemas.microsoft.com/office/drawing/2014/main" id="{B124A269-CAD3-2ADD-9CFE-96511EF584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2212" y="905757"/>
            <a:ext cx="1651376" cy="1575159"/>
          </a:xfrm>
          <a:prstGeom prst="rect">
            <a:avLst/>
          </a:prstGeom>
        </p:spPr>
      </p:pic>
      <p:pic>
        <p:nvPicPr>
          <p:cNvPr id="117" name="!!Imagen 30" descr="Un dibujo de una persona&#10;&#10;Descripción generada automáticamente con confianza baja">
            <a:extLst>
              <a:ext uri="{FF2B5EF4-FFF2-40B4-BE49-F238E27FC236}">
                <a16:creationId xmlns:a16="http://schemas.microsoft.com/office/drawing/2014/main" id="{AF0EC8A1-F23B-FE72-6567-3C0A70EEF7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847766">
            <a:off x="9782174" y="169259"/>
            <a:ext cx="1106682" cy="1055605"/>
          </a:xfrm>
          <a:prstGeom prst="rect">
            <a:avLst/>
          </a:prstGeom>
        </p:spPr>
      </p:pic>
      <p:grpSp>
        <p:nvGrpSpPr>
          <p:cNvPr id="64" name="!!Nhóm 63">
            <a:extLst>
              <a:ext uri="{FF2B5EF4-FFF2-40B4-BE49-F238E27FC236}">
                <a16:creationId xmlns:a16="http://schemas.microsoft.com/office/drawing/2014/main" id="{B3B4A6BF-DD48-3F56-19B5-A694E6975D9D}"/>
              </a:ext>
            </a:extLst>
          </p:cNvPr>
          <p:cNvGrpSpPr/>
          <p:nvPr/>
        </p:nvGrpSpPr>
        <p:grpSpPr>
          <a:xfrm>
            <a:off x="6706945" y="2359254"/>
            <a:ext cx="4272274" cy="3769396"/>
            <a:chOff x="6706945" y="2359254"/>
            <a:chExt cx="4272274" cy="3769396"/>
          </a:xfrm>
        </p:grpSpPr>
        <p:sp>
          <p:nvSpPr>
            <p:cNvPr id="60" name="Hình Bầu dục 59">
              <a:extLst>
                <a:ext uri="{FF2B5EF4-FFF2-40B4-BE49-F238E27FC236}">
                  <a16:creationId xmlns:a16="http://schemas.microsoft.com/office/drawing/2014/main" id="{41A65F4D-5FCE-8E14-BAD4-E49FBA268488}"/>
                </a:ext>
              </a:extLst>
            </p:cNvPr>
            <p:cNvSpPr/>
            <p:nvPr/>
          </p:nvSpPr>
          <p:spPr>
            <a:xfrm>
              <a:off x="6706945" y="2359254"/>
              <a:ext cx="3904747" cy="3769396"/>
            </a:xfrm>
            <a:prstGeom prst="ellipse">
              <a:avLst/>
            </a:prstGeom>
            <a:blipFill dpi="0" rotWithShape="1">
              <a:blip r:embed="rId10">
                <a:extLst>
                  <a:ext uri="{28A0092B-C50C-407E-A947-70E740481C1C}">
                    <a14:useLocalDpi xmlns:a14="http://schemas.microsoft.com/office/drawing/2010/main" val="0"/>
                  </a:ext>
                </a:extLst>
              </a:blip>
              <a:srcRect/>
              <a:stretch>
                <a:fillRect l="-5807" t="-10927" r="-113408" b="-2258"/>
              </a:stretch>
            </a:blipFill>
            <a:ln>
              <a:solidFill>
                <a:srgbClr val="EAEF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Mặt trăng 60">
              <a:extLst>
                <a:ext uri="{FF2B5EF4-FFF2-40B4-BE49-F238E27FC236}">
                  <a16:creationId xmlns:a16="http://schemas.microsoft.com/office/drawing/2014/main" id="{E5168420-952F-9A1C-A5B8-9E07CF73AD45}"/>
                </a:ext>
              </a:extLst>
            </p:cNvPr>
            <p:cNvSpPr/>
            <p:nvPr/>
          </p:nvSpPr>
          <p:spPr>
            <a:xfrm rot="14198833">
              <a:off x="8757397" y="3617418"/>
              <a:ext cx="1205020" cy="3238625"/>
            </a:xfrm>
            <a:prstGeom prst="moon">
              <a:avLst>
                <a:gd name="adj" fmla="val 5144"/>
              </a:avLst>
            </a:prstGeom>
            <a:solidFill>
              <a:srgbClr val="84C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Hình Bầu dục 61">
              <a:extLst>
                <a:ext uri="{FF2B5EF4-FFF2-40B4-BE49-F238E27FC236}">
                  <a16:creationId xmlns:a16="http://schemas.microsoft.com/office/drawing/2014/main" id="{3CCD66A3-E05F-8625-AB35-8C7AF69A260C}"/>
                </a:ext>
              </a:extLst>
            </p:cNvPr>
            <p:cNvSpPr/>
            <p:nvPr/>
          </p:nvSpPr>
          <p:spPr>
            <a:xfrm>
              <a:off x="7273264" y="2959250"/>
              <a:ext cx="272381" cy="2842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Hình chữ nhật: Góc Tròn 62">
              <a:extLst>
                <a:ext uri="{FF2B5EF4-FFF2-40B4-BE49-F238E27FC236}">
                  <a16:creationId xmlns:a16="http://schemas.microsoft.com/office/drawing/2014/main" id="{12872A15-EAC9-1F73-740D-C764B878DADE}"/>
                </a:ext>
              </a:extLst>
            </p:cNvPr>
            <p:cNvSpPr/>
            <p:nvPr/>
          </p:nvSpPr>
          <p:spPr>
            <a:xfrm rot="20368508">
              <a:off x="7520658" y="2612649"/>
              <a:ext cx="1241070" cy="218208"/>
            </a:xfrm>
            <a:custGeom>
              <a:avLst/>
              <a:gdLst>
                <a:gd name="connsiteX0" fmla="*/ 0 w 1241069"/>
                <a:gd name="connsiteY0" fmla="*/ 89676 h 179351"/>
                <a:gd name="connsiteX1" fmla="*/ 89676 w 1241069"/>
                <a:gd name="connsiteY1" fmla="*/ 0 h 179351"/>
                <a:gd name="connsiteX2" fmla="*/ 1151394 w 1241069"/>
                <a:gd name="connsiteY2" fmla="*/ 0 h 179351"/>
                <a:gd name="connsiteX3" fmla="*/ 1241070 w 1241069"/>
                <a:gd name="connsiteY3" fmla="*/ 89676 h 179351"/>
                <a:gd name="connsiteX4" fmla="*/ 1241069 w 1241069"/>
                <a:gd name="connsiteY4" fmla="*/ 89676 h 179351"/>
                <a:gd name="connsiteX5" fmla="*/ 1151393 w 1241069"/>
                <a:gd name="connsiteY5" fmla="*/ 179352 h 179351"/>
                <a:gd name="connsiteX6" fmla="*/ 89676 w 1241069"/>
                <a:gd name="connsiteY6" fmla="*/ 179351 h 179351"/>
                <a:gd name="connsiteX7" fmla="*/ 0 w 1241069"/>
                <a:gd name="connsiteY7" fmla="*/ 89675 h 179351"/>
                <a:gd name="connsiteX8" fmla="*/ 0 w 1241069"/>
                <a:gd name="connsiteY8" fmla="*/ 89676 h 179351"/>
                <a:gd name="connsiteX0" fmla="*/ 0 w 1241070"/>
                <a:gd name="connsiteY0" fmla="*/ 89676 h 179352"/>
                <a:gd name="connsiteX1" fmla="*/ 89676 w 1241070"/>
                <a:gd name="connsiteY1" fmla="*/ 0 h 179352"/>
                <a:gd name="connsiteX2" fmla="*/ 1151394 w 1241070"/>
                <a:gd name="connsiteY2" fmla="*/ 0 h 179352"/>
                <a:gd name="connsiteX3" fmla="*/ 1241070 w 1241070"/>
                <a:gd name="connsiteY3" fmla="*/ 89676 h 179352"/>
                <a:gd name="connsiteX4" fmla="*/ 1241069 w 1241070"/>
                <a:gd name="connsiteY4" fmla="*/ 89676 h 179352"/>
                <a:gd name="connsiteX5" fmla="*/ 1151393 w 1241070"/>
                <a:gd name="connsiteY5" fmla="*/ 179352 h 179352"/>
                <a:gd name="connsiteX6" fmla="*/ 94114 w 1241070"/>
                <a:gd name="connsiteY6" fmla="*/ 140330 h 179352"/>
                <a:gd name="connsiteX7" fmla="*/ 0 w 1241070"/>
                <a:gd name="connsiteY7" fmla="*/ 89675 h 179352"/>
                <a:gd name="connsiteX8" fmla="*/ 0 w 1241070"/>
                <a:gd name="connsiteY8" fmla="*/ 89676 h 179352"/>
                <a:gd name="connsiteX0" fmla="*/ 0 w 1241070"/>
                <a:gd name="connsiteY0" fmla="*/ 89676 h 179352"/>
                <a:gd name="connsiteX1" fmla="*/ 89676 w 1241070"/>
                <a:gd name="connsiteY1" fmla="*/ 0 h 179352"/>
                <a:gd name="connsiteX2" fmla="*/ 1151394 w 1241070"/>
                <a:gd name="connsiteY2" fmla="*/ 0 h 179352"/>
                <a:gd name="connsiteX3" fmla="*/ 1241070 w 1241070"/>
                <a:gd name="connsiteY3" fmla="*/ 89676 h 179352"/>
                <a:gd name="connsiteX4" fmla="*/ 1241069 w 1241070"/>
                <a:gd name="connsiteY4" fmla="*/ 89676 h 179352"/>
                <a:gd name="connsiteX5" fmla="*/ 1151393 w 1241070"/>
                <a:gd name="connsiteY5" fmla="*/ 179352 h 179352"/>
                <a:gd name="connsiteX6" fmla="*/ 94114 w 1241070"/>
                <a:gd name="connsiteY6" fmla="*/ 140330 h 179352"/>
                <a:gd name="connsiteX7" fmla="*/ 0 w 1241070"/>
                <a:gd name="connsiteY7" fmla="*/ 89675 h 179352"/>
                <a:gd name="connsiteX8" fmla="*/ 0 w 1241070"/>
                <a:gd name="connsiteY8" fmla="*/ 89676 h 179352"/>
                <a:gd name="connsiteX0" fmla="*/ 0 w 1241070"/>
                <a:gd name="connsiteY0" fmla="*/ 89676 h 179352"/>
                <a:gd name="connsiteX1" fmla="*/ 89676 w 1241070"/>
                <a:gd name="connsiteY1" fmla="*/ 0 h 179352"/>
                <a:gd name="connsiteX2" fmla="*/ 1151394 w 1241070"/>
                <a:gd name="connsiteY2" fmla="*/ 0 h 179352"/>
                <a:gd name="connsiteX3" fmla="*/ 1241070 w 1241070"/>
                <a:gd name="connsiteY3" fmla="*/ 89676 h 179352"/>
                <a:gd name="connsiteX4" fmla="*/ 1241069 w 1241070"/>
                <a:gd name="connsiteY4" fmla="*/ 89676 h 179352"/>
                <a:gd name="connsiteX5" fmla="*/ 1151393 w 1241070"/>
                <a:gd name="connsiteY5" fmla="*/ 179352 h 179352"/>
                <a:gd name="connsiteX6" fmla="*/ 94114 w 1241070"/>
                <a:gd name="connsiteY6" fmla="*/ 140330 h 179352"/>
                <a:gd name="connsiteX7" fmla="*/ 0 w 1241070"/>
                <a:gd name="connsiteY7" fmla="*/ 89675 h 179352"/>
                <a:gd name="connsiteX8" fmla="*/ 0 w 1241070"/>
                <a:gd name="connsiteY8" fmla="*/ 89676 h 179352"/>
                <a:gd name="connsiteX0" fmla="*/ 0 w 1241070"/>
                <a:gd name="connsiteY0" fmla="*/ 111873 h 201549"/>
                <a:gd name="connsiteX1" fmla="*/ 89676 w 1241070"/>
                <a:gd name="connsiteY1" fmla="*/ 22197 h 201549"/>
                <a:gd name="connsiteX2" fmla="*/ 1151394 w 1241070"/>
                <a:gd name="connsiteY2" fmla="*/ 22197 h 201549"/>
                <a:gd name="connsiteX3" fmla="*/ 1241070 w 1241070"/>
                <a:gd name="connsiteY3" fmla="*/ 111873 h 201549"/>
                <a:gd name="connsiteX4" fmla="*/ 1241069 w 1241070"/>
                <a:gd name="connsiteY4" fmla="*/ 111873 h 201549"/>
                <a:gd name="connsiteX5" fmla="*/ 1151393 w 1241070"/>
                <a:gd name="connsiteY5" fmla="*/ 201549 h 201549"/>
                <a:gd name="connsiteX6" fmla="*/ 94114 w 1241070"/>
                <a:gd name="connsiteY6" fmla="*/ 162527 h 201549"/>
                <a:gd name="connsiteX7" fmla="*/ 0 w 1241070"/>
                <a:gd name="connsiteY7" fmla="*/ 111872 h 201549"/>
                <a:gd name="connsiteX8" fmla="*/ 0 w 1241070"/>
                <a:gd name="connsiteY8" fmla="*/ 111873 h 201549"/>
                <a:gd name="connsiteX0" fmla="*/ 0 w 1241070"/>
                <a:gd name="connsiteY0" fmla="*/ 123686 h 213362"/>
                <a:gd name="connsiteX1" fmla="*/ 87215 w 1241070"/>
                <a:gd name="connsiteY1" fmla="*/ 18850 h 213362"/>
                <a:gd name="connsiteX2" fmla="*/ 1151394 w 1241070"/>
                <a:gd name="connsiteY2" fmla="*/ 34010 h 213362"/>
                <a:gd name="connsiteX3" fmla="*/ 1241070 w 1241070"/>
                <a:gd name="connsiteY3" fmla="*/ 123686 h 213362"/>
                <a:gd name="connsiteX4" fmla="*/ 1241069 w 1241070"/>
                <a:gd name="connsiteY4" fmla="*/ 123686 h 213362"/>
                <a:gd name="connsiteX5" fmla="*/ 1151393 w 1241070"/>
                <a:gd name="connsiteY5" fmla="*/ 213362 h 213362"/>
                <a:gd name="connsiteX6" fmla="*/ 94114 w 1241070"/>
                <a:gd name="connsiteY6" fmla="*/ 174340 h 213362"/>
                <a:gd name="connsiteX7" fmla="*/ 0 w 1241070"/>
                <a:gd name="connsiteY7" fmla="*/ 123685 h 213362"/>
                <a:gd name="connsiteX8" fmla="*/ 0 w 1241070"/>
                <a:gd name="connsiteY8" fmla="*/ 123686 h 213362"/>
                <a:gd name="connsiteX0" fmla="*/ 0 w 1241070"/>
                <a:gd name="connsiteY0" fmla="*/ 123686 h 213362"/>
                <a:gd name="connsiteX1" fmla="*/ 87215 w 1241070"/>
                <a:gd name="connsiteY1" fmla="*/ 18850 h 213362"/>
                <a:gd name="connsiteX2" fmla="*/ 1151394 w 1241070"/>
                <a:gd name="connsiteY2" fmla="*/ 34010 h 213362"/>
                <a:gd name="connsiteX3" fmla="*/ 1241070 w 1241070"/>
                <a:gd name="connsiteY3" fmla="*/ 123686 h 213362"/>
                <a:gd name="connsiteX4" fmla="*/ 1241069 w 1241070"/>
                <a:gd name="connsiteY4" fmla="*/ 123686 h 213362"/>
                <a:gd name="connsiteX5" fmla="*/ 1151393 w 1241070"/>
                <a:gd name="connsiteY5" fmla="*/ 213362 h 213362"/>
                <a:gd name="connsiteX6" fmla="*/ 94114 w 1241070"/>
                <a:gd name="connsiteY6" fmla="*/ 174340 h 213362"/>
                <a:gd name="connsiteX7" fmla="*/ 0 w 1241070"/>
                <a:gd name="connsiteY7" fmla="*/ 123685 h 213362"/>
                <a:gd name="connsiteX8" fmla="*/ 0 w 1241070"/>
                <a:gd name="connsiteY8" fmla="*/ 123686 h 213362"/>
                <a:gd name="connsiteX0" fmla="*/ 0 w 1241070"/>
                <a:gd name="connsiteY0" fmla="*/ 123686 h 213362"/>
                <a:gd name="connsiteX1" fmla="*/ 87215 w 1241070"/>
                <a:gd name="connsiteY1" fmla="*/ 18850 h 213362"/>
                <a:gd name="connsiteX2" fmla="*/ 1151394 w 1241070"/>
                <a:gd name="connsiteY2" fmla="*/ 34010 h 213362"/>
                <a:gd name="connsiteX3" fmla="*/ 1241070 w 1241070"/>
                <a:gd name="connsiteY3" fmla="*/ 123686 h 213362"/>
                <a:gd name="connsiteX4" fmla="*/ 1241069 w 1241070"/>
                <a:gd name="connsiteY4" fmla="*/ 123686 h 213362"/>
                <a:gd name="connsiteX5" fmla="*/ 1151393 w 1241070"/>
                <a:gd name="connsiteY5" fmla="*/ 213362 h 213362"/>
                <a:gd name="connsiteX6" fmla="*/ 94114 w 1241070"/>
                <a:gd name="connsiteY6" fmla="*/ 174340 h 213362"/>
                <a:gd name="connsiteX7" fmla="*/ 0 w 1241070"/>
                <a:gd name="connsiteY7" fmla="*/ 123685 h 213362"/>
                <a:gd name="connsiteX8" fmla="*/ 0 w 1241070"/>
                <a:gd name="connsiteY8" fmla="*/ 123686 h 213362"/>
                <a:gd name="connsiteX0" fmla="*/ 0 w 1241070"/>
                <a:gd name="connsiteY0" fmla="*/ 129535 h 219211"/>
                <a:gd name="connsiteX1" fmla="*/ 87215 w 1241070"/>
                <a:gd name="connsiteY1" fmla="*/ 24699 h 219211"/>
                <a:gd name="connsiteX2" fmla="*/ 1142016 w 1241070"/>
                <a:gd name="connsiteY2" fmla="*/ 16007 h 219211"/>
                <a:gd name="connsiteX3" fmla="*/ 1241070 w 1241070"/>
                <a:gd name="connsiteY3" fmla="*/ 129535 h 219211"/>
                <a:gd name="connsiteX4" fmla="*/ 1241069 w 1241070"/>
                <a:gd name="connsiteY4" fmla="*/ 129535 h 219211"/>
                <a:gd name="connsiteX5" fmla="*/ 1151393 w 1241070"/>
                <a:gd name="connsiteY5" fmla="*/ 219211 h 219211"/>
                <a:gd name="connsiteX6" fmla="*/ 94114 w 1241070"/>
                <a:gd name="connsiteY6" fmla="*/ 180189 h 219211"/>
                <a:gd name="connsiteX7" fmla="*/ 0 w 1241070"/>
                <a:gd name="connsiteY7" fmla="*/ 129534 h 219211"/>
                <a:gd name="connsiteX8" fmla="*/ 0 w 1241070"/>
                <a:gd name="connsiteY8" fmla="*/ 129535 h 219211"/>
                <a:gd name="connsiteX0" fmla="*/ 0 w 1241070"/>
                <a:gd name="connsiteY0" fmla="*/ 140791 h 230467"/>
                <a:gd name="connsiteX1" fmla="*/ 87215 w 1241070"/>
                <a:gd name="connsiteY1" fmla="*/ 35955 h 230467"/>
                <a:gd name="connsiteX2" fmla="*/ 1142016 w 1241070"/>
                <a:gd name="connsiteY2" fmla="*/ 27263 h 230467"/>
                <a:gd name="connsiteX3" fmla="*/ 1241070 w 1241070"/>
                <a:gd name="connsiteY3" fmla="*/ 140791 h 230467"/>
                <a:gd name="connsiteX4" fmla="*/ 1241069 w 1241070"/>
                <a:gd name="connsiteY4" fmla="*/ 140791 h 230467"/>
                <a:gd name="connsiteX5" fmla="*/ 1151393 w 1241070"/>
                <a:gd name="connsiteY5" fmla="*/ 230467 h 230467"/>
                <a:gd name="connsiteX6" fmla="*/ 94114 w 1241070"/>
                <a:gd name="connsiteY6" fmla="*/ 191445 h 230467"/>
                <a:gd name="connsiteX7" fmla="*/ 0 w 1241070"/>
                <a:gd name="connsiteY7" fmla="*/ 140790 h 230467"/>
                <a:gd name="connsiteX8" fmla="*/ 0 w 1241070"/>
                <a:gd name="connsiteY8" fmla="*/ 140791 h 230467"/>
                <a:gd name="connsiteX0" fmla="*/ 0 w 1241070"/>
                <a:gd name="connsiteY0" fmla="*/ 140791 h 230467"/>
                <a:gd name="connsiteX1" fmla="*/ 87215 w 1241070"/>
                <a:gd name="connsiteY1" fmla="*/ 35955 h 230467"/>
                <a:gd name="connsiteX2" fmla="*/ 1142016 w 1241070"/>
                <a:gd name="connsiteY2" fmla="*/ 27263 h 230467"/>
                <a:gd name="connsiteX3" fmla="*/ 1241070 w 1241070"/>
                <a:gd name="connsiteY3" fmla="*/ 140791 h 230467"/>
                <a:gd name="connsiteX4" fmla="*/ 1241069 w 1241070"/>
                <a:gd name="connsiteY4" fmla="*/ 140791 h 230467"/>
                <a:gd name="connsiteX5" fmla="*/ 1151393 w 1241070"/>
                <a:gd name="connsiteY5" fmla="*/ 230467 h 230467"/>
                <a:gd name="connsiteX6" fmla="*/ 94114 w 1241070"/>
                <a:gd name="connsiteY6" fmla="*/ 191445 h 230467"/>
                <a:gd name="connsiteX7" fmla="*/ 0 w 1241070"/>
                <a:gd name="connsiteY7" fmla="*/ 140790 h 230467"/>
                <a:gd name="connsiteX8" fmla="*/ 0 w 1241070"/>
                <a:gd name="connsiteY8" fmla="*/ 140791 h 230467"/>
                <a:gd name="connsiteX0" fmla="*/ 0 w 1241070"/>
                <a:gd name="connsiteY0" fmla="*/ 140791 h 230467"/>
                <a:gd name="connsiteX1" fmla="*/ 87215 w 1241070"/>
                <a:gd name="connsiteY1" fmla="*/ 35955 h 230467"/>
                <a:gd name="connsiteX2" fmla="*/ 1142016 w 1241070"/>
                <a:gd name="connsiteY2" fmla="*/ 27263 h 230467"/>
                <a:gd name="connsiteX3" fmla="*/ 1241070 w 1241070"/>
                <a:gd name="connsiteY3" fmla="*/ 140791 h 230467"/>
                <a:gd name="connsiteX4" fmla="*/ 1241069 w 1241070"/>
                <a:gd name="connsiteY4" fmla="*/ 140791 h 230467"/>
                <a:gd name="connsiteX5" fmla="*/ 1151393 w 1241070"/>
                <a:gd name="connsiteY5" fmla="*/ 230467 h 230467"/>
                <a:gd name="connsiteX6" fmla="*/ 94114 w 1241070"/>
                <a:gd name="connsiteY6" fmla="*/ 191445 h 230467"/>
                <a:gd name="connsiteX7" fmla="*/ 0 w 1241070"/>
                <a:gd name="connsiteY7" fmla="*/ 140790 h 230467"/>
                <a:gd name="connsiteX8" fmla="*/ 0 w 1241070"/>
                <a:gd name="connsiteY8" fmla="*/ 140791 h 230467"/>
                <a:gd name="connsiteX0" fmla="*/ 0 w 1241070"/>
                <a:gd name="connsiteY0" fmla="*/ 140791 h 213523"/>
                <a:gd name="connsiteX1" fmla="*/ 87215 w 1241070"/>
                <a:gd name="connsiteY1" fmla="*/ 35955 h 213523"/>
                <a:gd name="connsiteX2" fmla="*/ 1142016 w 1241070"/>
                <a:gd name="connsiteY2" fmla="*/ 27263 h 213523"/>
                <a:gd name="connsiteX3" fmla="*/ 1241070 w 1241070"/>
                <a:gd name="connsiteY3" fmla="*/ 140791 h 213523"/>
                <a:gd name="connsiteX4" fmla="*/ 1241069 w 1241070"/>
                <a:gd name="connsiteY4" fmla="*/ 140791 h 213523"/>
                <a:gd name="connsiteX5" fmla="*/ 1149600 w 1241070"/>
                <a:gd name="connsiteY5" fmla="*/ 213523 h 213523"/>
                <a:gd name="connsiteX6" fmla="*/ 94114 w 1241070"/>
                <a:gd name="connsiteY6" fmla="*/ 191445 h 213523"/>
                <a:gd name="connsiteX7" fmla="*/ 0 w 1241070"/>
                <a:gd name="connsiteY7" fmla="*/ 140790 h 213523"/>
                <a:gd name="connsiteX8" fmla="*/ 0 w 1241070"/>
                <a:gd name="connsiteY8" fmla="*/ 140791 h 213523"/>
                <a:gd name="connsiteX0" fmla="*/ 0 w 1241070"/>
                <a:gd name="connsiteY0" fmla="*/ 140791 h 213523"/>
                <a:gd name="connsiteX1" fmla="*/ 87215 w 1241070"/>
                <a:gd name="connsiteY1" fmla="*/ 35955 h 213523"/>
                <a:gd name="connsiteX2" fmla="*/ 1142016 w 1241070"/>
                <a:gd name="connsiteY2" fmla="*/ 27263 h 213523"/>
                <a:gd name="connsiteX3" fmla="*/ 1241070 w 1241070"/>
                <a:gd name="connsiteY3" fmla="*/ 140791 h 213523"/>
                <a:gd name="connsiteX4" fmla="*/ 1241069 w 1241070"/>
                <a:gd name="connsiteY4" fmla="*/ 140791 h 213523"/>
                <a:gd name="connsiteX5" fmla="*/ 1149600 w 1241070"/>
                <a:gd name="connsiteY5" fmla="*/ 213523 h 213523"/>
                <a:gd name="connsiteX6" fmla="*/ 94114 w 1241070"/>
                <a:gd name="connsiteY6" fmla="*/ 191445 h 213523"/>
                <a:gd name="connsiteX7" fmla="*/ 0 w 1241070"/>
                <a:gd name="connsiteY7" fmla="*/ 140790 h 213523"/>
                <a:gd name="connsiteX8" fmla="*/ 0 w 1241070"/>
                <a:gd name="connsiteY8" fmla="*/ 140791 h 213523"/>
                <a:gd name="connsiteX0" fmla="*/ 0 w 1241070"/>
                <a:gd name="connsiteY0" fmla="*/ 140791 h 213523"/>
                <a:gd name="connsiteX1" fmla="*/ 87215 w 1241070"/>
                <a:gd name="connsiteY1" fmla="*/ 35955 h 213523"/>
                <a:gd name="connsiteX2" fmla="*/ 1142016 w 1241070"/>
                <a:gd name="connsiteY2" fmla="*/ 27263 h 213523"/>
                <a:gd name="connsiteX3" fmla="*/ 1241070 w 1241070"/>
                <a:gd name="connsiteY3" fmla="*/ 140791 h 213523"/>
                <a:gd name="connsiteX4" fmla="*/ 1241069 w 1241070"/>
                <a:gd name="connsiteY4" fmla="*/ 140791 h 213523"/>
                <a:gd name="connsiteX5" fmla="*/ 1149600 w 1241070"/>
                <a:gd name="connsiteY5" fmla="*/ 213523 h 213523"/>
                <a:gd name="connsiteX6" fmla="*/ 98579 w 1241070"/>
                <a:gd name="connsiteY6" fmla="*/ 201252 h 213523"/>
                <a:gd name="connsiteX7" fmla="*/ 0 w 1241070"/>
                <a:gd name="connsiteY7" fmla="*/ 140790 h 213523"/>
                <a:gd name="connsiteX8" fmla="*/ 0 w 1241070"/>
                <a:gd name="connsiteY8" fmla="*/ 140791 h 213523"/>
                <a:gd name="connsiteX0" fmla="*/ 0 w 1241070"/>
                <a:gd name="connsiteY0" fmla="*/ 140791 h 213523"/>
                <a:gd name="connsiteX1" fmla="*/ 87215 w 1241070"/>
                <a:gd name="connsiteY1" fmla="*/ 35955 h 213523"/>
                <a:gd name="connsiteX2" fmla="*/ 1142016 w 1241070"/>
                <a:gd name="connsiteY2" fmla="*/ 27263 h 213523"/>
                <a:gd name="connsiteX3" fmla="*/ 1241070 w 1241070"/>
                <a:gd name="connsiteY3" fmla="*/ 140791 h 213523"/>
                <a:gd name="connsiteX4" fmla="*/ 1241069 w 1241070"/>
                <a:gd name="connsiteY4" fmla="*/ 140791 h 213523"/>
                <a:gd name="connsiteX5" fmla="*/ 1149600 w 1241070"/>
                <a:gd name="connsiteY5" fmla="*/ 213523 h 213523"/>
                <a:gd name="connsiteX6" fmla="*/ 98579 w 1241070"/>
                <a:gd name="connsiteY6" fmla="*/ 201252 h 213523"/>
                <a:gd name="connsiteX7" fmla="*/ 0 w 1241070"/>
                <a:gd name="connsiteY7" fmla="*/ 140790 h 213523"/>
                <a:gd name="connsiteX8" fmla="*/ 0 w 1241070"/>
                <a:gd name="connsiteY8" fmla="*/ 140791 h 213523"/>
                <a:gd name="connsiteX0" fmla="*/ 0 w 1241070"/>
                <a:gd name="connsiteY0" fmla="*/ 140791 h 204805"/>
                <a:gd name="connsiteX1" fmla="*/ 87215 w 1241070"/>
                <a:gd name="connsiteY1" fmla="*/ 35955 h 204805"/>
                <a:gd name="connsiteX2" fmla="*/ 1142016 w 1241070"/>
                <a:gd name="connsiteY2" fmla="*/ 27263 h 204805"/>
                <a:gd name="connsiteX3" fmla="*/ 1241070 w 1241070"/>
                <a:gd name="connsiteY3" fmla="*/ 140791 h 204805"/>
                <a:gd name="connsiteX4" fmla="*/ 1241069 w 1241070"/>
                <a:gd name="connsiteY4" fmla="*/ 140791 h 204805"/>
                <a:gd name="connsiteX5" fmla="*/ 1151823 w 1241070"/>
                <a:gd name="connsiteY5" fmla="*/ 202150 h 204805"/>
                <a:gd name="connsiteX6" fmla="*/ 98579 w 1241070"/>
                <a:gd name="connsiteY6" fmla="*/ 201252 h 204805"/>
                <a:gd name="connsiteX7" fmla="*/ 0 w 1241070"/>
                <a:gd name="connsiteY7" fmla="*/ 140790 h 204805"/>
                <a:gd name="connsiteX8" fmla="*/ 0 w 1241070"/>
                <a:gd name="connsiteY8" fmla="*/ 140791 h 204805"/>
                <a:gd name="connsiteX0" fmla="*/ 0 w 1241070"/>
                <a:gd name="connsiteY0" fmla="*/ 140791 h 205305"/>
                <a:gd name="connsiteX1" fmla="*/ 87215 w 1241070"/>
                <a:gd name="connsiteY1" fmla="*/ 35955 h 205305"/>
                <a:gd name="connsiteX2" fmla="*/ 1142016 w 1241070"/>
                <a:gd name="connsiteY2" fmla="*/ 27263 h 205305"/>
                <a:gd name="connsiteX3" fmla="*/ 1241070 w 1241070"/>
                <a:gd name="connsiteY3" fmla="*/ 140791 h 205305"/>
                <a:gd name="connsiteX4" fmla="*/ 1241069 w 1241070"/>
                <a:gd name="connsiteY4" fmla="*/ 140791 h 205305"/>
                <a:gd name="connsiteX5" fmla="*/ 1151823 w 1241070"/>
                <a:gd name="connsiteY5" fmla="*/ 202150 h 205305"/>
                <a:gd name="connsiteX6" fmla="*/ 98579 w 1241070"/>
                <a:gd name="connsiteY6" fmla="*/ 201252 h 205305"/>
                <a:gd name="connsiteX7" fmla="*/ 0 w 1241070"/>
                <a:gd name="connsiteY7" fmla="*/ 140790 h 205305"/>
                <a:gd name="connsiteX8" fmla="*/ 0 w 1241070"/>
                <a:gd name="connsiteY8" fmla="*/ 140791 h 205305"/>
                <a:gd name="connsiteX0" fmla="*/ 0 w 1241070"/>
                <a:gd name="connsiteY0" fmla="*/ 145935 h 210449"/>
                <a:gd name="connsiteX1" fmla="*/ 87215 w 1241070"/>
                <a:gd name="connsiteY1" fmla="*/ 41099 h 210449"/>
                <a:gd name="connsiteX2" fmla="*/ 1142016 w 1241070"/>
                <a:gd name="connsiteY2" fmla="*/ 32407 h 210449"/>
                <a:gd name="connsiteX3" fmla="*/ 1241070 w 1241070"/>
                <a:gd name="connsiteY3" fmla="*/ 145935 h 210449"/>
                <a:gd name="connsiteX4" fmla="*/ 1241069 w 1241070"/>
                <a:gd name="connsiteY4" fmla="*/ 145935 h 210449"/>
                <a:gd name="connsiteX5" fmla="*/ 1151823 w 1241070"/>
                <a:gd name="connsiteY5" fmla="*/ 207294 h 210449"/>
                <a:gd name="connsiteX6" fmla="*/ 98579 w 1241070"/>
                <a:gd name="connsiteY6" fmla="*/ 206396 h 210449"/>
                <a:gd name="connsiteX7" fmla="*/ 0 w 1241070"/>
                <a:gd name="connsiteY7" fmla="*/ 145934 h 210449"/>
                <a:gd name="connsiteX8" fmla="*/ 0 w 1241070"/>
                <a:gd name="connsiteY8" fmla="*/ 145935 h 210449"/>
                <a:gd name="connsiteX0" fmla="*/ 0 w 1241070"/>
                <a:gd name="connsiteY0" fmla="*/ 145935 h 210449"/>
                <a:gd name="connsiteX1" fmla="*/ 87215 w 1241070"/>
                <a:gd name="connsiteY1" fmla="*/ 41099 h 210449"/>
                <a:gd name="connsiteX2" fmla="*/ 1142016 w 1241070"/>
                <a:gd name="connsiteY2" fmla="*/ 32407 h 210449"/>
                <a:gd name="connsiteX3" fmla="*/ 1241070 w 1241070"/>
                <a:gd name="connsiteY3" fmla="*/ 145935 h 210449"/>
                <a:gd name="connsiteX4" fmla="*/ 1241069 w 1241070"/>
                <a:gd name="connsiteY4" fmla="*/ 145935 h 210449"/>
                <a:gd name="connsiteX5" fmla="*/ 1151823 w 1241070"/>
                <a:gd name="connsiteY5" fmla="*/ 207294 h 210449"/>
                <a:gd name="connsiteX6" fmla="*/ 98579 w 1241070"/>
                <a:gd name="connsiteY6" fmla="*/ 206396 h 210449"/>
                <a:gd name="connsiteX7" fmla="*/ 0 w 1241070"/>
                <a:gd name="connsiteY7" fmla="*/ 145934 h 210449"/>
                <a:gd name="connsiteX8" fmla="*/ 0 w 1241070"/>
                <a:gd name="connsiteY8" fmla="*/ 145935 h 210449"/>
                <a:gd name="connsiteX0" fmla="*/ 0 w 1241070"/>
                <a:gd name="connsiteY0" fmla="*/ 153694 h 218208"/>
                <a:gd name="connsiteX1" fmla="*/ 87215 w 1241070"/>
                <a:gd name="connsiteY1" fmla="*/ 48858 h 218208"/>
                <a:gd name="connsiteX2" fmla="*/ 1142016 w 1241070"/>
                <a:gd name="connsiteY2" fmla="*/ 40166 h 218208"/>
                <a:gd name="connsiteX3" fmla="*/ 1241070 w 1241070"/>
                <a:gd name="connsiteY3" fmla="*/ 153694 h 218208"/>
                <a:gd name="connsiteX4" fmla="*/ 1241069 w 1241070"/>
                <a:gd name="connsiteY4" fmla="*/ 153694 h 218208"/>
                <a:gd name="connsiteX5" fmla="*/ 1151823 w 1241070"/>
                <a:gd name="connsiteY5" fmla="*/ 215053 h 218208"/>
                <a:gd name="connsiteX6" fmla="*/ 98579 w 1241070"/>
                <a:gd name="connsiteY6" fmla="*/ 214155 h 218208"/>
                <a:gd name="connsiteX7" fmla="*/ 0 w 1241070"/>
                <a:gd name="connsiteY7" fmla="*/ 153693 h 218208"/>
                <a:gd name="connsiteX8" fmla="*/ 0 w 1241070"/>
                <a:gd name="connsiteY8" fmla="*/ 153694 h 218208"/>
                <a:gd name="connsiteX0" fmla="*/ 0 w 1241070"/>
                <a:gd name="connsiteY0" fmla="*/ 153694 h 218208"/>
                <a:gd name="connsiteX1" fmla="*/ 87215 w 1241070"/>
                <a:gd name="connsiteY1" fmla="*/ 48858 h 218208"/>
                <a:gd name="connsiteX2" fmla="*/ 1142016 w 1241070"/>
                <a:gd name="connsiteY2" fmla="*/ 40166 h 218208"/>
                <a:gd name="connsiteX3" fmla="*/ 1241070 w 1241070"/>
                <a:gd name="connsiteY3" fmla="*/ 153694 h 218208"/>
                <a:gd name="connsiteX4" fmla="*/ 1241069 w 1241070"/>
                <a:gd name="connsiteY4" fmla="*/ 153694 h 218208"/>
                <a:gd name="connsiteX5" fmla="*/ 1151823 w 1241070"/>
                <a:gd name="connsiteY5" fmla="*/ 215053 h 218208"/>
                <a:gd name="connsiteX6" fmla="*/ 98579 w 1241070"/>
                <a:gd name="connsiteY6" fmla="*/ 214155 h 218208"/>
                <a:gd name="connsiteX7" fmla="*/ 0 w 1241070"/>
                <a:gd name="connsiteY7" fmla="*/ 153693 h 218208"/>
                <a:gd name="connsiteX8" fmla="*/ 0 w 1241070"/>
                <a:gd name="connsiteY8" fmla="*/ 153694 h 218208"/>
                <a:gd name="connsiteX0" fmla="*/ 0 w 1241070"/>
                <a:gd name="connsiteY0" fmla="*/ 153694 h 218208"/>
                <a:gd name="connsiteX1" fmla="*/ 87215 w 1241070"/>
                <a:gd name="connsiteY1" fmla="*/ 48858 h 218208"/>
                <a:gd name="connsiteX2" fmla="*/ 1142016 w 1241070"/>
                <a:gd name="connsiteY2" fmla="*/ 40166 h 218208"/>
                <a:gd name="connsiteX3" fmla="*/ 1241070 w 1241070"/>
                <a:gd name="connsiteY3" fmla="*/ 153694 h 218208"/>
                <a:gd name="connsiteX4" fmla="*/ 1241069 w 1241070"/>
                <a:gd name="connsiteY4" fmla="*/ 153694 h 218208"/>
                <a:gd name="connsiteX5" fmla="*/ 1151823 w 1241070"/>
                <a:gd name="connsiteY5" fmla="*/ 215053 h 218208"/>
                <a:gd name="connsiteX6" fmla="*/ 96566 w 1241070"/>
                <a:gd name="connsiteY6" fmla="*/ 203231 h 218208"/>
                <a:gd name="connsiteX7" fmla="*/ 0 w 1241070"/>
                <a:gd name="connsiteY7" fmla="*/ 153693 h 218208"/>
                <a:gd name="connsiteX8" fmla="*/ 0 w 1241070"/>
                <a:gd name="connsiteY8" fmla="*/ 153694 h 218208"/>
                <a:gd name="connsiteX0" fmla="*/ 0 w 1241070"/>
                <a:gd name="connsiteY0" fmla="*/ 153694 h 218208"/>
                <a:gd name="connsiteX1" fmla="*/ 87215 w 1241070"/>
                <a:gd name="connsiteY1" fmla="*/ 48858 h 218208"/>
                <a:gd name="connsiteX2" fmla="*/ 1142016 w 1241070"/>
                <a:gd name="connsiteY2" fmla="*/ 40166 h 218208"/>
                <a:gd name="connsiteX3" fmla="*/ 1241070 w 1241070"/>
                <a:gd name="connsiteY3" fmla="*/ 153694 h 218208"/>
                <a:gd name="connsiteX4" fmla="*/ 1241069 w 1241070"/>
                <a:gd name="connsiteY4" fmla="*/ 153694 h 218208"/>
                <a:gd name="connsiteX5" fmla="*/ 1151823 w 1241070"/>
                <a:gd name="connsiteY5" fmla="*/ 215053 h 218208"/>
                <a:gd name="connsiteX6" fmla="*/ 96566 w 1241070"/>
                <a:gd name="connsiteY6" fmla="*/ 203231 h 218208"/>
                <a:gd name="connsiteX7" fmla="*/ 0 w 1241070"/>
                <a:gd name="connsiteY7" fmla="*/ 153693 h 218208"/>
                <a:gd name="connsiteX8" fmla="*/ 0 w 1241070"/>
                <a:gd name="connsiteY8" fmla="*/ 153694 h 21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070" h="218208">
                  <a:moveTo>
                    <a:pt x="0" y="153694"/>
                  </a:moveTo>
                  <a:cubicBezTo>
                    <a:pt x="0" y="104167"/>
                    <a:pt x="26334" y="79189"/>
                    <a:pt x="87215" y="48858"/>
                  </a:cubicBezTo>
                  <a:cubicBezTo>
                    <a:pt x="441305" y="-22267"/>
                    <a:pt x="791652" y="-7328"/>
                    <a:pt x="1142016" y="40166"/>
                  </a:cubicBezTo>
                  <a:cubicBezTo>
                    <a:pt x="1202036" y="66469"/>
                    <a:pt x="1241070" y="104167"/>
                    <a:pt x="1241070" y="153694"/>
                  </a:cubicBezTo>
                  <a:lnTo>
                    <a:pt x="1241069" y="153694"/>
                  </a:lnTo>
                  <a:cubicBezTo>
                    <a:pt x="1241069" y="203221"/>
                    <a:pt x="1206931" y="227313"/>
                    <a:pt x="1151823" y="215053"/>
                  </a:cubicBezTo>
                  <a:cubicBezTo>
                    <a:pt x="809905" y="117835"/>
                    <a:pt x="472285" y="134100"/>
                    <a:pt x="96566" y="203231"/>
                  </a:cubicBezTo>
                  <a:cubicBezTo>
                    <a:pt x="45044" y="224859"/>
                    <a:pt x="0" y="203220"/>
                    <a:pt x="0" y="153693"/>
                  </a:cubicBezTo>
                  <a:lnTo>
                    <a:pt x="0" y="1536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8" name="!!Picture 6" descr="Ảnh bong bóng xanh 3D đẹp">
            <a:extLst>
              <a:ext uri="{FF2B5EF4-FFF2-40B4-BE49-F238E27FC236}">
                <a16:creationId xmlns:a16="http://schemas.microsoft.com/office/drawing/2014/main" id="{EDC64AAD-A0B5-76BB-0F5A-56062098A8A9}"/>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l="5368" t="42395" r="35029" b="26136"/>
          <a:stretch/>
        </p:blipFill>
        <p:spPr bwMode="auto">
          <a:xfrm>
            <a:off x="9770807" y="2502020"/>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115" name="!!Picture 5" descr="Ảnh bong bóng xanh 3D đẹp">
            <a:extLst>
              <a:ext uri="{FF2B5EF4-FFF2-40B4-BE49-F238E27FC236}">
                <a16:creationId xmlns:a16="http://schemas.microsoft.com/office/drawing/2014/main" id="{AAF87F69-6DB7-6F76-5DFB-64F160739059}"/>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l="5368" t="42395" r="35029" b="26136"/>
          <a:stretch/>
        </p:blipFill>
        <p:spPr bwMode="auto">
          <a:xfrm>
            <a:off x="6894243" y="5357331"/>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grpSp>
        <p:nvGrpSpPr>
          <p:cNvPr id="54" name="Nhóm 53">
            <a:extLst>
              <a:ext uri="{FF2B5EF4-FFF2-40B4-BE49-F238E27FC236}">
                <a16:creationId xmlns:a16="http://schemas.microsoft.com/office/drawing/2014/main" id="{885284C5-DC5B-E4F6-AFB4-D9489AF7DE60}"/>
              </a:ext>
            </a:extLst>
          </p:cNvPr>
          <p:cNvGrpSpPr/>
          <p:nvPr/>
        </p:nvGrpSpPr>
        <p:grpSpPr>
          <a:xfrm>
            <a:off x="-103951" y="6365754"/>
            <a:ext cx="12096068" cy="6237164"/>
            <a:chOff x="-25578" y="5513622"/>
            <a:chExt cx="12096068" cy="6237164"/>
          </a:xfrm>
        </p:grpSpPr>
        <p:sp>
          <p:nvSpPr>
            <p:cNvPr id="72" name="Freeform: Shape 80">
              <a:extLst>
                <a:ext uri="{FF2B5EF4-FFF2-40B4-BE49-F238E27FC236}">
                  <a16:creationId xmlns:a16="http://schemas.microsoft.com/office/drawing/2014/main" id="{E0804DC4-E539-BC5F-A8ED-1C74E9512391}"/>
                </a:ext>
              </a:extLst>
            </p:cNvPr>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a:extLst>
                <a:ext uri="{FF2B5EF4-FFF2-40B4-BE49-F238E27FC236}">
                  <a16:creationId xmlns:a16="http://schemas.microsoft.com/office/drawing/2014/main" id="{A60ADC1B-85AC-A966-874B-6D4F966A2266}"/>
                </a:ext>
              </a:extLst>
            </p:cNvPr>
            <p:cNvSpPr txBox="1"/>
            <p:nvPr/>
          </p:nvSpPr>
          <p:spPr>
            <a:xfrm>
              <a:off x="-25578" y="5560507"/>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1</a:t>
              </a:r>
              <a:endParaRPr lang="en-GB" sz="2800">
                <a:ln>
                  <a:solidFill>
                    <a:schemeClr val="bg1"/>
                  </a:solidFill>
                </a:ln>
                <a:solidFill>
                  <a:srgbClr val="00B0F0"/>
                </a:solidFill>
                <a:latin typeface="iCiel Cadena" panose="02000503000000020004" pitchFamily="50" charset="-93"/>
              </a:endParaRPr>
            </a:p>
          </p:txBody>
        </p:sp>
      </p:grpSp>
      <p:sp>
        <p:nvSpPr>
          <p:cNvPr id="120" name="Hộp Văn bản 119">
            <a:extLst>
              <a:ext uri="{FF2B5EF4-FFF2-40B4-BE49-F238E27FC236}">
                <a16:creationId xmlns:a16="http://schemas.microsoft.com/office/drawing/2014/main" id="{BEDA55B5-E20C-01FD-7D96-5B057D6AA7BD}"/>
              </a:ext>
            </a:extLst>
          </p:cNvPr>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21" name="Rectangle: Rounded Corners 5">
            <a:extLst>
              <a:ext uri="{FF2B5EF4-FFF2-40B4-BE49-F238E27FC236}">
                <a16:creationId xmlns:a16="http://schemas.microsoft.com/office/drawing/2014/main" id="{139EB218-98C6-6EED-ED84-0BD6C90FCC10}"/>
              </a:ext>
            </a:extLst>
          </p:cNvPr>
          <p:cNvSpPr/>
          <p:nvPr/>
        </p:nvSpPr>
        <p:spPr>
          <a:xfrm>
            <a:off x="333818" y="8433783"/>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70">
            <a:extLst>
              <a:ext uri="{FF2B5EF4-FFF2-40B4-BE49-F238E27FC236}">
                <a16:creationId xmlns:a16="http://schemas.microsoft.com/office/drawing/2014/main" id="{153F69DC-1D24-4930-276A-BA3AA95873C3}"/>
              </a:ext>
            </a:extLst>
          </p:cNvPr>
          <p:cNvSpPr txBox="1"/>
          <p:nvPr/>
        </p:nvSpPr>
        <p:spPr>
          <a:xfrm>
            <a:off x="1912836" y="7522786"/>
            <a:ext cx="8366328" cy="1200329"/>
          </a:xfrm>
          <a:prstGeom prst="rect">
            <a:avLst/>
          </a:prstGeom>
          <a:noFill/>
        </p:spPr>
        <p:txBody>
          <a:bodyPr wrap="square" rtlCol="0">
            <a:spAutoFit/>
          </a:bodyPr>
          <a:lstStyle/>
          <a:p>
            <a:pPr algn="ctr"/>
            <a:r>
              <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1</a:t>
            </a:r>
          </a:p>
        </p:txBody>
      </p:sp>
      <p:sp>
        <p:nvSpPr>
          <p:cNvPr id="123" name="TextBox 72">
            <a:extLst>
              <a:ext uri="{FF2B5EF4-FFF2-40B4-BE49-F238E27FC236}">
                <a16:creationId xmlns:a16="http://schemas.microsoft.com/office/drawing/2014/main" id="{741EE55C-C6C0-71EC-64F7-34AE0F0DD8CB}"/>
              </a:ext>
            </a:extLst>
          </p:cNvPr>
          <p:cNvSpPr txBox="1"/>
          <p:nvPr/>
        </p:nvSpPr>
        <p:spPr>
          <a:xfrm>
            <a:off x="823209" y="10428054"/>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pic>
        <p:nvPicPr>
          <p:cNvPr id="124" name="Picture 10">
            <a:extLst>
              <a:ext uri="{FF2B5EF4-FFF2-40B4-BE49-F238E27FC236}">
                <a16:creationId xmlns:a16="http://schemas.microsoft.com/office/drawing/2014/main" id="{9B0FB2BF-3EB1-F6CF-D914-F4313E7CE83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205885" y="12424695"/>
            <a:ext cx="1558321" cy="1460926"/>
          </a:xfrm>
          <a:prstGeom prst="rect">
            <a:avLst/>
          </a:prstGeom>
        </p:spPr>
      </p:pic>
      <p:pic>
        <p:nvPicPr>
          <p:cNvPr id="125" name="!!Picture 8" descr="Ảnh bong bóng xanh 3D đẹp">
            <a:extLst>
              <a:ext uri="{FF2B5EF4-FFF2-40B4-BE49-F238E27FC236}">
                <a16:creationId xmlns:a16="http://schemas.microsoft.com/office/drawing/2014/main" id="{510352EF-1AC2-3EDD-18A0-DC3F4EC2680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l="5368" t="42395" r="35029" b="26136"/>
          <a:stretch/>
        </p:blipFill>
        <p:spPr bwMode="auto">
          <a:xfrm>
            <a:off x="2945617" y="12660609"/>
            <a:ext cx="695416" cy="695416"/>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126" name="!!Picture 9" descr="Ảnh bong bóng xanh 3D đẹp">
            <a:extLst>
              <a:ext uri="{FF2B5EF4-FFF2-40B4-BE49-F238E27FC236}">
                <a16:creationId xmlns:a16="http://schemas.microsoft.com/office/drawing/2014/main" id="{BAEAE4A5-4342-B617-6E3A-B50A39CC4996}"/>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l="5368" t="42395" r="35029" b="26136"/>
          <a:stretch/>
        </p:blipFill>
        <p:spPr bwMode="auto">
          <a:xfrm>
            <a:off x="7683597" y="9248002"/>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grpSp>
        <p:nvGrpSpPr>
          <p:cNvPr id="55" name="Nhóm 54">
            <a:extLst>
              <a:ext uri="{FF2B5EF4-FFF2-40B4-BE49-F238E27FC236}">
                <a16:creationId xmlns:a16="http://schemas.microsoft.com/office/drawing/2014/main" id="{9EE976F8-9154-ABE4-9634-90996D0BF728}"/>
              </a:ext>
            </a:extLst>
          </p:cNvPr>
          <p:cNvGrpSpPr/>
          <p:nvPr/>
        </p:nvGrpSpPr>
        <p:grpSpPr>
          <a:xfrm>
            <a:off x="9745" y="6324150"/>
            <a:ext cx="11982372" cy="6237164"/>
            <a:chOff x="88118" y="8476743"/>
            <a:chExt cx="11982372" cy="6237164"/>
          </a:xfrm>
        </p:grpSpPr>
        <p:sp>
          <p:nvSpPr>
            <p:cNvPr id="73" name="Freeform: Shape 79">
              <a:extLst>
                <a:ext uri="{FF2B5EF4-FFF2-40B4-BE49-F238E27FC236}">
                  <a16:creationId xmlns:a16="http://schemas.microsoft.com/office/drawing/2014/main" id="{C5AF5FC2-A9B4-BFD8-3AE9-1B500E5EBCC5}"/>
                </a:ext>
              </a:extLst>
            </p:cNvPr>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a:extLst>
                <a:ext uri="{FF2B5EF4-FFF2-40B4-BE49-F238E27FC236}">
                  <a16:creationId xmlns:a16="http://schemas.microsoft.com/office/drawing/2014/main" id="{3FC54469-F781-F7DE-584D-A710D0162C67}"/>
                </a:ext>
              </a:extLst>
            </p:cNvPr>
            <p:cNvSpPr txBox="1"/>
            <p:nvPr/>
          </p:nvSpPr>
          <p:spPr>
            <a:xfrm>
              <a:off x="2355204" y="8572702"/>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2</a:t>
              </a:r>
              <a:endParaRPr lang="en-GB" sz="2800">
                <a:ln>
                  <a:solidFill>
                    <a:schemeClr val="bg1"/>
                  </a:solidFill>
                </a:ln>
                <a:solidFill>
                  <a:srgbClr val="00B0F0"/>
                </a:solidFill>
                <a:latin typeface="iCiel Cadena" panose="02000503000000020004" pitchFamily="50" charset="-93"/>
              </a:endParaRPr>
            </a:p>
          </p:txBody>
        </p:sp>
      </p:grpSp>
      <p:grpSp>
        <p:nvGrpSpPr>
          <p:cNvPr id="56" name="Nhóm 55">
            <a:extLst>
              <a:ext uri="{FF2B5EF4-FFF2-40B4-BE49-F238E27FC236}">
                <a16:creationId xmlns:a16="http://schemas.microsoft.com/office/drawing/2014/main" id="{54EBDE69-4AF3-EE72-46B9-01F3B141AE12}"/>
              </a:ext>
            </a:extLst>
          </p:cNvPr>
          <p:cNvGrpSpPr/>
          <p:nvPr/>
        </p:nvGrpSpPr>
        <p:grpSpPr>
          <a:xfrm>
            <a:off x="72398" y="6326540"/>
            <a:ext cx="11982372" cy="6237164"/>
            <a:chOff x="88118" y="11098070"/>
            <a:chExt cx="11982372" cy="6237164"/>
          </a:xfrm>
        </p:grpSpPr>
        <p:sp>
          <p:nvSpPr>
            <p:cNvPr id="74" name="Freeform: Shape 78">
              <a:extLst>
                <a:ext uri="{FF2B5EF4-FFF2-40B4-BE49-F238E27FC236}">
                  <a16:creationId xmlns:a16="http://schemas.microsoft.com/office/drawing/2014/main" id="{26AC7604-995F-F45B-270B-C2AABFB14C05}"/>
                </a:ext>
              </a:extLst>
            </p:cNvPr>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a:extLst>
                <a:ext uri="{FF2B5EF4-FFF2-40B4-BE49-F238E27FC236}">
                  <a16:creationId xmlns:a16="http://schemas.microsoft.com/office/drawing/2014/main" id="{D395BF98-A7A9-44A1-446D-234E032A4F36}"/>
                </a:ext>
              </a:extLst>
            </p:cNvPr>
            <p:cNvSpPr txBox="1"/>
            <p:nvPr/>
          </p:nvSpPr>
          <p:spPr>
            <a:xfrm>
              <a:off x="4766715" y="11190981"/>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3</a:t>
              </a:r>
              <a:endParaRPr lang="en-GB" sz="2800">
                <a:ln>
                  <a:solidFill>
                    <a:schemeClr val="bg1"/>
                  </a:solidFill>
                </a:ln>
                <a:solidFill>
                  <a:srgbClr val="00B0F0"/>
                </a:solidFill>
                <a:latin typeface="iCiel Cadena" panose="02000503000000020004" pitchFamily="50" charset="-93"/>
              </a:endParaRPr>
            </a:p>
          </p:txBody>
        </p:sp>
      </p:grpSp>
      <p:grpSp>
        <p:nvGrpSpPr>
          <p:cNvPr id="57" name="Nhóm 56">
            <a:extLst>
              <a:ext uri="{FF2B5EF4-FFF2-40B4-BE49-F238E27FC236}">
                <a16:creationId xmlns:a16="http://schemas.microsoft.com/office/drawing/2014/main" id="{190FC025-BD7B-086D-79CA-51D08E7C9BAD}"/>
              </a:ext>
            </a:extLst>
          </p:cNvPr>
          <p:cNvGrpSpPr/>
          <p:nvPr/>
        </p:nvGrpSpPr>
        <p:grpSpPr>
          <a:xfrm>
            <a:off x="83180" y="6299712"/>
            <a:ext cx="11982372" cy="6237164"/>
            <a:chOff x="88118" y="14071559"/>
            <a:chExt cx="11982372" cy="6237164"/>
          </a:xfrm>
        </p:grpSpPr>
        <p:sp>
          <p:nvSpPr>
            <p:cNvPr id="75" name="Freeform: Shape 77">
              <a:extLst>
                <a:ext uri="{FF2B5EF4-FFF2-40B4-BE49-F238E27FC236}">
                  <a16:creationId xmlns:a16="http://schemas.microsoft.com/office/drawing/2014/main" id="{A570C748-C249-76AE-722A-719D7D1C0034}"/>
                </a:ext>
              </a:extLst>
            </p:cNvPr>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a:extLst>
                <a:ext uri="{FF2B5EF4-FFF2-40B4-BE49-F238E27FC236}">
                  <a16:creationId xmlns:a16="http://schemas.microsoft.com/office/drawing/2014/main" id="{A8675B19-EE3D-A052-5755-E3A515091FF5}"/>
                </a:ext>
              </a:extLst>
            </p:cNvPr>
            <p:cNvSpPr txBox="1"/>
            <p:nvPr/>
          </p:nvSpPr>
          <p:spPr>
            <a:xfrm>
              <a:off x="7108792" y="14152304"/>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4</a:t>
              </a:r>
              <a:endParaRPr lang="en-GB" sz="2800">
                <a:ln>
                  <a:solidFill>
                    <a:schemeClr val="bg1"/>
                  </a:solidFill>
                </a:ln>
                <a:solidFill>
                  <a:srgbClr val="00B0F0"/>
                </a:solidFill>
                <a:latin typeface="iCiel Cadena" panose="02000503000000020004" pitchFamily="50" charset="-93"/>
              </a:endParaRPr>
            </a:p>
          </p:txBody>
        </p:sp>
      </p:grpSp>
      <p:grpSp>
        <p:nvGrpSpPr>
          <p:cNvPr id="58" name="Nhóm 57">
            <a:extLst>
              <a:ext uri="{FF2B5EF4-FFF2-40B4-BE49-F238E27FC236}">
                <a16:creationId xmlns:a16="http://schemas.microsoft.com/office/drawing/2014/main" id="{74764CDD-8DF8-C014-7824-08B96CBB907F}"/>
              </a:ext>
            </a:extLst>
          </p:cNvPr>
          <p:cNvGrpSpPr/>
          <p:nvPr/>
        </p:nvGrpSpPr>
        <p:grpSpPr>
          <a:xfrm>
            <a:off x="75119" y="6313733"/>
            <a:ext cx="12106309" cy="6237164"/>
            <a:chOff x="-135709" y="20308723"/>
            <a:chExt cx="12106309" cy="6237164"/>
          </a:xfrm>
        </p:grpSpPr>
        <p:sp>
          <p:nvSpPr>
            <p:cNvPr id="76" name="Freeform: Shape 75">
              <a:extLst>
                <a:ext uri="{FF2B5EF4-FFF2-40B4-BE49-F238E27FC236}">
                  <a16:creationId xmlns:a16="http://schemas.microsoft.com/office/drawing/2014/main" id="{2A0AE433-5CE1-218B-2C41-21F52A7B0B81}"/>
                </a:ext>
              </a:extLst>
            </p:cNvPr>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a:extLst>
                <a:ext uri="{FF2B5EF4-FFF2-40B4-BE49-F238E27FC236}">
                  <a16:creationId xmlns:a16="http://schemas.microsoft.com/office/drawing/2014/main" id="{B68C9A3B-3510-C728-7471-346F49791194}"/>
                </a:ext>
              </a:extLst>
            </p:cNvPr>
            <p:cNvSpPr txBox="1"/>
            <p:nvPr/>
          </p:nvSpPr>
          <p:spPr>
            <a:xfrm>
              <a:off x="9312030" y="20439646"/>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5</a:t>
              </a:r>
              <a:endParaRPr lang="en-GB" sz="2800">
                <a:ln>
                  <a:solidFill>
                    <a:schemeClr val="bg1"/>
                  </a:solidFill>
                </a:ln>
                <a:solidFill>
                  <a:srgbClr val="00B0F0"/>
                </a:solidFill>
                <a:latin typeface="iCiel Cadena" panose="02000503000000020004" pitchFamily="50" charset="-93"/>
              </a:endParaRPr>
            </a:p>
          </p:txBody>
        </p:sp>
      </p:grpSp>
    </p:spTree>
    <p:extLst>
      <p:ext uri="{BB962C8B-B14F-4D97-AF65-F5344CB8AC3E}">
        <p14:creationId xmlns:p14="http://schemas.microsoft.com/office/powerpoint/2010/main" val="4055249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a:extLst>
              <a:ext uri="{FF2B5EF4-FFF2-40B4-BE49-F238E27FC236}">
                <a16:creationId xmlns:a16="http://schemas.microsoft.com/office/drawing/2014/main" id="{B0C2A85B-CB56-C2BA-45A5-38FDF0549618}"/>
              </a:ext>
            </a:extLst>
          </p:cNvPr>
          <p:cNvGrpSpPr/>
          <p:nvPr/>
        </p:nvGrpSpPr>
        <p:grpSpPr>
          <a:xfrm>
            <a:off x="18946" y="38919"/>
            <a:ext cx="12192007" cy="3131131"/>
            <a:chOff x="-1" y="138545"/>
            <a:chExt cx="12192007" cy="3131131"/>
          </a:xfrm>
          <a:solidFill>
            <a:srgbClr val="BDD7EE">
              <a:alpha val="56000"/>
            </a:srgbClr>
          </a:solidFill>
        </p:grpSpPr>
        <p:sp>
          <p:nvSpPr>
            <p:cNvPr id="5" name="Rectangle 45">
              <a:extLst>
                <a:ext uri="{FF2B5EF4-FFF2-40B4-BE49-F238E27FC236}">
                  <a16:creationId xmlns:a16="http://schemas.microsoft.com/office/drawing/2014/main" id="{0BC5C3DA-E4DF-810D-B3A2-436F926F8F10}"/>
                </a:ext>
              </a:extLst>
            </p:cNvPr>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a:extLst>
                <a:ext uri="{FF2B5EF4-FFF2-40B4-BE49-F238E27FC236}">
                  <a16:creationId xmlns:a16="http://schemas.microsoft.com/office/drawing/2014/main" id="{9872EE75-B0C7-73C8-0064-4B2A78373150}"/>
                </a:ext>
              </a:extLst>
            </p:cNvPr>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a:extLst>
                <a:ext uri="{FF2B5EF4-FFF2-40B4-BE49-F238E27FC236}">
                  <a16:creationId xmlns:a16="http://schemas.microsoft.com/office/drawing/2014/main" id="{973DBAF9-8DB5-F2C3-E200-68D77D5177B5}"/>
                </a:ext>
              </a:extLst>
            </p:cNvPr>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a:extLst>
                <a:ext uri="{FF2B5EF4-FFF2-40B4-BE49-F238E27FC236}">
                  <a16:creationId xmlns:a16="http://schemas.microsoft.com/office/drawing/2014/main" id="{DC6F138D-A4C3-655C-9A75-094E19F26D27}"/>
                </a:ext>
              </a:extLst>
            </p:cNvPr>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a:extLst>
                <a:ext uri="{FF2B5EF4-FFF2-40B4-BE49-F238E27FC236}">
                  <a16:creationId xmlns:a16="http://schemas.microsoft.com/office/drawing/2014/main" id="{17CE8F3C-F31B-8D78-4226-B45852321614}"/>
                </a:ext>
              </a:extLst>
            </p:cNvPr>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a:extLst>
                <a:ext uri="{FF2B5EF4-FFF2-40B4-BE49-F238E27FC236}">
                  <a16:creationId xmlns:a16="http://schemas.microsoft.com/office/drawing/2014/main" id="{8C939C8D-0BBF-D3E3-4215-6A87E7A2BF53}"/>
                </a:ext>
              </a:extLst>
            </p:cNvPr>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a:extLst>
              <a:ext uri="{FF2B5EF4-FFF2-40B4-BE49-F238E27FC236}">
                <a16:creationId xmlns:a16="http://schemas.microsoft.com/office/drawing/2014/main" id="{BC2B7986-6AC4-DD52-B0B0-441A31800E8B}"/>
              </a:ext>
            </a:extLst>
          </p:cNvPr>
          <p:cNvGrpSpPr/>
          <p:nvPr/>
        </p:nvGrpSpPr>
        <p:grpSpPr>
          <a:xfrm>
            <a:off x="-24476" y="3486355"/>
            <a:ext cx="12192007" cy="3131131"/>
            <a:chOff x="5" y="3546767"/>
            <a:chExt cx="12192007" cy="3131131"/>
          </a:xfrm>
          <a:solidFill>
            <a:srgbClr val="BDD7EE">
              <a:alpha val="56000"/>
            </a:srgbClr>
          </a:solidFill>
        </p:grpSpPr>
        <p:sp>
          <p:nvSpPr>
            <p:cNvPr id="12" name="Rectangle 63">
              <a:extLst>
                <a:ext uri="{FF2B5EF4-FFF2-40B4-BE49-F238E27FC236}">
                  <a16:creationId xmlns:a16="http://schemas.microsoft.com/office/drawing/2014/main" id="{7465821E-761C-07A5-D1B8-9B60B6658293}"/>
                </a:ext>
              </a:extLst>
            </p:cNvPr>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AAE076B6-A63D-8821-AEB3-3DB4BA5CC8B5}"/>
                </a:ext>
              </a:extLst>
            </p:cNvPr>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a:extLst>
                <a:ext uri="{FF2B5EF4-FFF2-40B4-BE49-F238E27FC236}">
                  <a16:creationId xmlns:a16="http://schemas.microsoft.com/office/drawing/2014/main" id="{97A992D1-C650-A3EB-9A97-CEE0A8740C9E}"/>
                </a:ext>
              </a:extLst>
            </p:cNvPr>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3A37187D-A78B-F11F-7FDF-1B413D1A744D}"/>
                </a:ext>
              </a:extLst>
            </p:cNvPr>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a:extLst>
                <a:ext uri="{FF2B5EF4-FFF2-40B4-BE49-F238E27FC236}">
                  <a16:creationId xmlns:a16="http://schemas.microsoft.com/office/drawing/2014/main" id="{A5A64375-D38A-9E27-E50F-62A467E08ADF}"/>
                </a:ext>
              </a:extLst>
            </p:cNvPr>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a:extLst>
                <a:ext uri="{FF2B5EF4-FFF2-40B4-BE49-F238E27FC236}">
                  <a16:creationId xmlns:a16="http://schemas.microsoft.com/office/drawing/2014/main" id="{F98A3B27-8739-F6A7-FA71-59B9FD2A2107}"/>
                </a:ext>
              </a:extLst>
            </p:cNvPr>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a:extLst>
              <a:ext uri="{FF2B5EF4-FFF2-40B4-BE49-F238E27FC236}">
                <a16:creationId xmlns:a16="http://schemas.microsoft.com/office/drawing/2014/main" id="{BC979AD4-0881-AC03-B750-8C0129506E5F}"/>
              </a:ext>
            </a:extLst>
          </p:cNvPr>
          <p:cNvGrpSpPr/>
          <p:nvPr/>
        </p:nvGrpSpPr>
        <p:grpSpPr>
          <a:xfrm>
            <a:off x="32455" y="765"/>
            <a:ext cx="5715012" cy="6858000"/>
            <a:chOff x="6317685" y="0"/>
            <a:chExt cx="5715012" cy="6858000"/>
          </a:xfrm>
          <a:solidFill>
            <a:srgbClr val="BDD7EE">
              <a:alpha val="56000"/>
            </a:srgbClr>
          </a:solidFill>
        </p:grpSpPr>
        <p:sp>
          <p:nvSpPr>
            <p:cNvPr id="26" name="Rectangle 35">
              <a:extLst>
                <a:ext uri="{FF2B5EF4-FFF2-40B4-BE49-F238E27FC236}">
                  <a16:creationId xmlns:a16="http://schemas.microsoft.com/office/drawing/2014/main" id="{C6B8CD1A-0988-9944-50F9-83A86B9B5E64}"/>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a:extLst>
                <a:ext uri="{FF2B5EF4-FFF2-40B4-BE49-F238E27FC236}">
                  <a16:creationId xmlns:a16="http://schemas.microsoft.com/office/drawing/2014/main" id="{40102924-2A01-4BBD-D04A-EC482254B1A2}"/>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a:extLst>
                <a:ext uri="{FF2B5EF4-FFF2-40B4-BE49-F238E27FC236}">
                  <a16:creationId xmlns:a16="http://schemas.microsoft.com/office/drawing/2014/main" id="{7D9346F1-6E9C-A098-3085-1F7702AA5A08}"/>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a:extLst>
                <a:ext uri="{FF2B5EF4-FFF2-40B4-BE49-F238E27FC236}">
                  <a16:creationId xmlns:a16="http://schemas.microsoft.com/office/drawing/2014/main" id="{541A937A-1EA8-FFD3-20ED-F539DA075BCB}"/>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a:extLst>
                <a:ext uri="{FF2B5EF4-FFF2-40B4-BE49-F238E27FC236}">
                  <a16:creationId xmlns:a16="http://schemas.microsoft.com/office/drawing/2014/main" id="{3E7B2A8E-6174-7CC3-A09C-0D7091DDFDAE}"/>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a:extLst>
                <a:ext uri="{FF2B5EF4-FFF2-40B4-BE49-F238E27FC236}">
                  <a16:creationId xmlns:a16="http://schemas.microsoft.com/office/drawing/2014/main" id="{B76B6B80-CEED-736D-D652-112B453382D2}"/>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a:extLst>
                <a:ext uri="{FF2B5EF4-FFF2-40B4-BE49-F238E27FC236}">
                  <a16:creationId xmlns:a16="http://schemas.microsoft.com/office/drawing/2014/main" id="{4CF3F420-9B2E-A9A1-CA29-B9D11B2E6F72}"/>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a:extLst>
                <a:ext uri="{FF2B5EF4-FFF2-40B4-BE49-F238E27FC236}">
                  <a16:creationId xmlns:a16="http://schemas.microsoft.com/office/drawing/2014/main" id="{6954DF1E-A706-B669-15E6-CBF1BA5668AA}"/>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a:extLst>
                <a:ext uri="{FF2B5EF4-FFF2-40B4-BE49-F238E27FC236}">
                  <a16:creationId xmlns:a16="http://schemas.microsoft.com/office/drawing/2014/main" id="{B551CEA6-19B2-D90F-0D99-41DFE91A9DB8}"/>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a:extLst>
                <a:ext uri="{FF2B5EF4-FFF2-40B4-BE49-F238E27FC236}">
                  <a16:creationId xmlns:a16="http://schemas.microsoft.com/office/drawing/2014/main" id="{BA4A9C14-6100-90A3-E702-C854AE50284B}"/>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a:extLst>
              <a:ext uri="{FF2B5EF4-FFF2-40B4-BE49-F238E27FC236}">
                <a16:creationId xmlns:a16="http://schemas.microsoft.com/office/drawing/2014/main" id="{8EBEAC71-1A3C-B36B-8EF0-3930D5D02A5B}"/>
              </a:ext>
            </a:extLst>
          </p:cNvPr>
          <p:cNvGrpSpPr/>
          <p:nvPr/>
        </p:nvGrpSpPr>
        <p:grpSpPr>
          <a:xfrm>
            <a:off x="6131651" y="25068"/>
            <a:ext cx="5715012" cy="6858000"/>
            <a:chOff x="6317685" y="0"/>
            <a:chExt cx="5715012" cy="6858000"/>
          </a:xfrm>
          <a:solidFill>
            <a:srgbClr val="BDD7EE">
              <a:alpha val="56000"/>
            </a:srgbClr>
          </a:solidFill>
        </p:grpSpPr>
        <p:sp>
          <p:nvSpPr>
            <p:cNvPr id="37" name="Rectangle 35">
              <a:extLst>
                <a:ext uri="{FF2B5EF4-FFF2-40B4-BE49-F238E27FC236}">
                  <a16:creationId xmlns:a16="http://schemas.microsoft.com/office/drawing/2014/main" id="{777E6EDD-577C-C322-EC0B-949F2EBF4D60}"/>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ABF4BF23-9D66-DFE7-8114-26B72FC5B411}"/>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a:extLst>
                <a:ext uri="{FF2B5EF4-FFF2-40B4-BE49-F238E27FC236}">
                  <a16:creationId xmlns:a16="http://schemas.microsoft.com/office/drawing/2014/main" id="{121D3783-4C34-D9A3-A99E-093CF20ED40D}"/>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a:extLst>
                <a:ext uri="{FF2B5EF4-FFF2-40B4-BE49-F238E27FC236}">
                  <a16:creationId xmlns:a16="http://schemas.microsoft.com/office/drawing/2014/main" id="{8632DADC-537D-41BA-D434-E5279363533A}"/>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a:extLst>
                <a:ext uri="{FF2B5EF4-FFF2-40B4-BE49-F238E27FC236}">
                  <a16:creationId xmlns:a16="http://schemas.microsoft.com/office/drawing/2014/main" id="{3B350CF4-B9C5-439F-9754-F4192829030A}"/>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a:extLst>
                <a:ext uri="{FF2B5EF4-FFF2-40B4-BE49-F238E27FC236}">
                  <a16:creationId xmlns:a16="http://schemas.microsoft.com/office/drawing/2014/main" id="{8E0CAB25-F202-5524-1447-8CBB5E4388FB}"/>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a:extLst>
                <a:ext uri="{FF2B5EF4-FFF2-40B4-BE49-F238E27FC236}">
                  <a16:creationId xmlns:a16="http://schemas.microsoft.com/office/drawing/2014/main" id="{2CED7D5C-595C-EB17-3ABD-8D18D86CDE0F}"/>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a:extLst>
                <a:ext uri="{FF2B5EF4-FFF2-40B4-BE49-F238E27FC236}">
                  <a16:creationId xmlns:a16="http://schemas.microsoft.com/office/drawing/2014/main" id="{3D7331C6-6771-C6F4-0140-FE2DAFB34B71}"/>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a:extLst>
                <a:ext uri="{FF2B5EF4-FFF2-40B4-BE49-F238E27FC236}">
                  <a16:creationId xmlns:a16="http://schemas.microsoft.com/office/drawing/2014/main" id="{6EC5D2DA-003E-29FC-DE94-C93E541B7C9A}"/>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a:extLst>
                <a:ext uri="{FF2B5EF4-FFF2-40B4-BE49-F238E27FC236}">
                  <a16:creationId xmlns:a16="http://schemas.microsoft.com/office/drawing/2014/main" id="{0F2D42BA-F7AF-5B57-5770-8A3FF9712293}"/>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a:extLst>
              <a:ext uri="{FF2B5EF4-FFF2-40B4-BE49-F238E27FC236}">
                <a16:creationId xmlns:a16="http://schemas.microsoft.com/office/drawing/2014/main" id="{885284C5-DC5B-E4F6-AFB4-D9489AF7DE60}"/>
              </a:ext>
            </a:extLst>
          </p:cNvPr>
          <p:cNvGrpSpPr/>
          <p:nvPr/>
        </p:nvGrpSpPr>
        <p:grpSpPr>
          <a:xfrm>
            <a:off x="-103951" y="618992"/>
            <a:ext cx="12096068" cy="6237164"/>
            <a:chOff x="-25578" y="5513622"/>
            <a:chExt cx="12096068" cy="6237164"/>
          </a:xfrm>
        </p:grpSpPr>
        <p:sp>
          <p:nvSpPr>
            <p:cNvPr id="72" name="Freeform: Shape 80">
              <a:extLst>
                <a:ext uri="{FF2B5EF4-FFF2-40B4-BE49-F238E27FC236}">
                  <a16:creationId xmlns:a16="http://schemas.microsoft.com/office/drawing/2014/main" id="{E0804DC4-E539-BC5F-A8ED-1C74E9512391}"/>
                </a:ext>
              </a:extLst>
            </p:cNvPr>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a:extLst>
                <a:ext uri="{FF2B5EF4-FFF2-40B4-BE49-F238E27FC236}">
                  <a16:creationId xmlns:a16="http://schemas.microsoft.com/office/drawing/2014/main" id="{A60ADC1B-85AC-A966-874B-6D4F966A2266}"/>
                </a:ext>
              </a:extLst>
            </p:cNvPr>
            <p:cNvSpPr txBox="1"/>
            <p:nvPr/>
          </p:nvSpPr>
          <p:spPr>
            <a:xfrm>
              <a:off x="-25578" y="5560507"/>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1</a:t>
              </a:r>
              <a:endParaRPr lang="en-GB" sz="2800">
                <a:ln>
                  <a:solidFill>
                    <a:schemeClr val="bg1"/>
                  </a:solidFill>
                </a:ln>
                <a:solidFill>
                  <a:srgbClr val="00B0F0"/>
                </a:solidFill>
                <a:latin typeface="iCiel Cadena" panose="02000503000000020004" pitchFamily="50" charset="-93"/>
              </a:endParaRPr>
            </a:p>
          </p:txBody>
        </p:sp>
      </p:grpSp>
      <p:sp>
        <p:nvSpPr>
          <p:cNvPr id="120" name="Hộp Văn bản 119">
            <a:extLst>
              <a:ext uri="{FF2B5EF4-FFF2-40B4-BE49-F238E27FC236}">
                <a16:creationId xmlns:a16="http://schemas.microsoft.com/office/drawing/2014/main" id="{BEDA55B5-E20C-01FD-7D96-5B057D6AA7BD}"/>
              </a:ext>
            </a:extLst>
          </p:cNvPr>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03" name="Rectangle: Rounded Corners 5">
            <a:extLst>
              <a:ext uri="{FF2B5EF4-FFF2-40B4-BE49-F238E27FC236}">
                <a16:creationId xmlns:a16="http://schemas.microsoft.com/office/drawing/2014/main" id="{EEE05937-CA6C-B0CF-C99D-19E711D00EF6}"/>
              </a:ext>
            </a:extLst>
          </p:cNvPr>
          <p:cNvSpPr/>
          <p:nvPr/>
        </p:nvSpPr>
        <p:spPr>
          <a:xfrm>
            <a:off x="333818" y="132002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70">
            <a:extLst>
              <a:ext uri="{FF2B5EF4-FFF2-40B4-BE49-F238E27FC236}">
                <a16:creationId xmlns:a16="http://schemas.microsoft.com/office/drawing/2014/main" id="{AED88B38-B569-40A6-15C7-EBA54F151FD2}"/>
              </a:ext>
            </a:extLst>
          </p:cNvPr>
          <p:cNvSpPr txBox="1"/>
          <p:nvPr/>
        </p:nvSpPr>
        <p:spPr>
          <a:xfrm>
            <a:off x="1912836" y="1552751"/>
            <a:ext cx="8366328" cy="1200329"/>
          </a:xfrm>
          <a:prstGeom prst="rect">
            <a:avLst/>
          </a:prstGeom>
          <a:noFill/>
        </p:spPr>
        <p:txBody>
          <a:bodyPr wrap="square" rtlCol="0">
            <a:spAutoFit/>
          </a:bodyPr>
          <a:lstStyle/>
          <a:p>
            <a:pPr algn="ctr"/>
            <a:r>
              <a:rPr lang="vi-VN" sz="7200" dirty="0" smtClean="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Khái niệm</a:t>
            </a:r>
            <a:endParaRPr lang="en-US" sz="7200" dirty="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107" name="TextBox 72">
            <a:extLst>
              <a:ext uri="{FF2B5EF4-FFF2-40B4-BE49-F238E27FC236}">
                <a16:creationId xmlns:a16="http://schemas.microsoft.com/office/drawing/2014/main" id="{61E0E72E-3635-6D3A-E720-51B4AEA3E255}"/>
              </a:ext>
            </a:extLst>
          </p:cNvPr>
          <p:cNvSpPr txBox="1"/>
          <p:nvPr/>
        </p:nvSpPr>
        <p:spPr>
          <a:xfrm>
            <a:off x="823209" y="2957409"/>
            <a:ext cx="10545583" cy="1754326"/>
          </a:xfrm>
          <a:prstGeom prst="rect">
            <a:avLst/>
          </a:prstGeom>
          <a:noFill/>
        </p:spPr>
        <p:txBody>
          <a:bodyPr wrap="square" rtlCol="0">
            <a:spAutoFit/>
          </a:bodyPr>
          <a:lstStyle/>
          <a:p>
            <a:r>
              <a:rPr lang="vi-VN" dirty="0"/>
              <a:t>Một cây quyết định đại diện cho một hàm nhận đầu vào là một vector các giá trị thuộc tính và trả về một </a:t>
            </a:r>
            <a:r>
              <a:rPr lang="vi-VN" dirty="0" smtClean="0"/>
              <a:t>"decision" </a:t>
            </a:r>
            <a:r>
              <a:rPr lang="vi-VN" dirty="0"/>
              <a:t>- một giá trị đầu ra duy nhất. </a:t>
            </a:r>
            <a:endParaRPr lang="vi-VN" dirty="0" smtClean="0"/>
          </a:p>
          <a:p>
            <a:r>
              <a:rPr lang="vi-VN" dirty="0" smtClean="0"/>
              <a:t>Cây </a:t>
            </a:r>
            <a:r>
              <a:rPr lang="vi-VN" dirty="0"/>
              <a:t>quyết định đưa ra quyết định của mình bằng cách thực hiện một chuỗi các kiểm tra. </a:t>
            </a:r>
            <a:endParaRPr lang="vi-VN" dirty="0" smtClean="0"/>
          </a:p>
          <a:p>
            <a:r>
              <a:rPr lang="vi-VN" dirty="0" smtClean="0"/>
              <a:t>● </a:t>
            </a:r>
            <a:r>
              <a:rPr lang="vi-VN" dirty="0"/>
              <a:t>Mỗi nút trong cây biểu thị cho một kiểm tra của các giá trị của thuộc tính đầu vào. </a:t>
            </a:r>
            <a:endParaRPr lang="vi-VN" dirty="0" smtClean="0"/>
          </a:p>
          <a:p>
            <a:r>
              <a:rPr lang="vi-VN" dirty="0" smtClean="0"/>
              <a:t>● </a:t>
            </a:r>
            <a:r>
              <a:rPr lang="vi-VN" dirty="0"/>
              <a:t>Nhánh từ nút biểu thị cho các giá trị của thuộc tính. </a:t>
            </a:r>
            <a:endParaRPr lang="vi-VN" dirty="0" smtClean="0"/>
          </a:p>
          <a:p>
            <a:r>
              <a:rPr lang="vi-VN" dirty="0" smtClean="0"/>
              <a:t>● </a:t>
            </a:r>
            <a:r>
              <a:rPr lang="vi-VN" dirty="0"/>
              <a:t>Mỗi nút lá trong cây biểu thị cho một giá trị được trả về bởi hàm.</a:t>
            </a:r>
            <a:endParaRPr lang="en-US" sz="3200" dirty="0">
              <a:latin typeface="iCiel Cadena" panose="02000503000000020004" pitchFamily="50" charset="-93"/>
            </a:endParaRPr>
          </a:p>
        </p:txBody>
      </p:sp>
      <p:grpSp>
        <p:nvGrpSpPr>
          <p:cNvPr id="55" name="Nhóm 54">
            <a:extLst>
              <a:ext uri="{FF2B5EF4-FFF2-40B4-BE49-F238E27FC236}">
                <a16:creationId xmlns:a16="http://schemas.microsoft.com/office/drawing/2014/main" id="{9EE976F8-9154-ABE4-9634-90996D0BF728}"/>
              </a:ext>
            </a:extLst>
          </p:cNvPr>
          <p:cNvGrpSpPr/>
          <p:nvPr/>
        </p:nvGrpSpPr>
        <p:grpSpPr>
          <a:xfrm>
            <a:off x="-22013" y="6365754"/>
            <a:ext cx="11982372" cy="6237164"/>
            <a:chOff x="88118" y="8476743"/>
            <a:chExt cx="11982372" cy="6237164"/>
          </a:xfrm>
        </p:grpSpPr>
        <p:sp>
          <p:nvSpPr>
            <p:cNvPr id="73" name="Freeform: Shape 79">
              <a:extLst>
                <a:ext uri="{FF2B5EF4-FFF2-40B4-BE49-F238E27FC236}">
                  <a16:creationId xmlns:a16="http://schemas.microsoft.com/office/drawing/2014/main" id="{C5AF5FC2-A9B4-BFD8-3AE9-1B500E5EBCC5}"/>
                </a:ext>
              </a:extLst>
            </p:cNvPr>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a:extLst>
                <a:ext uri="{FF2B5EF4-FFF2-40B4-BE49-F238E27FC236}">
                  <a16:creationId xmlns:a16="http://schemas.microsoft.com/office/drawing/2014/main" id="{3FC54469-F781-F7DE-584D-A710D0162C67}"/>
                </a:ext>
              </a:extLst>
            </p:cNvPr>
            <p:cNvSpPr txBox="1"/>
            <p:nvPr/>
          </p:nvSpPr>
          <p:spPr>
            <a:xfrm>
              <a:off x="2355204" y="8572702"/>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2</a:t>
              </a:r>
              <a:endParaRPr lang="en-GB" sz="2800">
                <a:ln>
                  <a:solidFill>
                    <a:schemeClr val="bg1"/>
                  </a:solidFill>
                </a:ln>
                <a:solidFill>
                  <a:srgbClr val="00B0F0"/>
                </a:solidFill>
                <a:latin typeface="iCiel Cadena" panose="02000503000000020004" pitchFamily="50" charset="-93"/>
              </a:endParaRPr>
            </a:p>
          </p:txBody>
        </p:sp>
      </p:grpSp>
      <p:pic>
        <p:nvPicPr>
          <p:cNvPr id="108" name="Picture 10">
            <a:extLst>
              <a:ext uri="{FF2B5EF4-FFF2-40B4-BE49-F238E27FC236}">
                <a16:creationId xmlns:a16="http://schemas.microsoft.com/office/drawing/2014/main" id="{01C536E8-935F-76B3-DCE6-60FC057AD5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09072" y="1479723"/>
            <a:ext cx="1558321" cy="1460926"/>
          </a:xfrm>
          <a:prstGeom prst="rect">
            <a:avLst/>
          </a:prstGeom>
        </p:spPr>
      </p:pic>
      <p:pic>
        <p:nvPicPr>
          <p:cNvPr id="109" name="!!Picture 8" descr="Ảnh bong bóng xanh 3D đẹp">
            <a:extLst>
              <a:ext uri="{FF2B5EF4-FFF2-40B4-BE49-F238E27FC236}">
                <a16:creationId xmlns:a16="http://schemas.microsoft.com/office/drawing/2014/main" id="{E8371012-6B83-8E7F-3817-DEFC1808F93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5368" t="42395" r="35029" b="26136"/>
          <a:stretch/>
        </p:blipFill>
        <p:spPr bwMode="auto">
          <a:xfrm>
            <a:off x="3118281" y="1413415"/>
            <a:ext cx="695416" cy="695416"/>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110" name="!!Picture 9" descr="Ảnh bong bóng xanh 3D đẹp">
            <a:extLst>
              <a:ext uri="{FF2B5EF4-FFF2-40B4-BE49-F238E27FC236}">
                <a16:creationId xmlns:a16="http://schemas.microsoft.com/office/drawing/2014/main" id="{030B6949-ED10-259D-2AD0-82D98548738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5368" t="42395" r="35029" b="26136"/>
          <a:stretch/>
        </p:blipFill>
        <p:spPr bwMode="auto">
          <a:xfrm>
            <a:off x="10611044" y="5137923"/>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129" name="Picture 16">
            <a:extLst>
              <a:ext uri="{FF2B5EF4-FFF2-40B4-BE49-F238E27FC236}">
                <a16:creationId xmlns:a16="http://schemas.microsoft.com/office/drawing/2014/main" id="{36102928-9201-797E-0CBF-F8A4A30C2398}"/>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rot="2329437">
            <a:off x="6648508" y="9048274"/>
            <a:ext cx="1154390" cy="1265085"/>
          </a:xfrm>
          <a:prstGeom prst="rect">
            <a:avLst/>
          </a:prstGeom>
        </p:spPr>
      </p:pic>
      <p:pic>
        <p:nvPicPr>
          <p:cNvPr id="130" name="Picture 86">
            <a:extLst>
              <a:ext uri="{FF2B5EF4-FFF2-40B4-BE49-F238E27FC236}">
                <a16:creationId xmlns:a16="http://schemas.microsoft.com/office/drawing/2014/main" id="{4293507D-1AFA-DC4E-ABA9-CD70945617E0}"/>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rot="18490428" flipH="1">
            <a:off x="10612244" y="10436817"/>
            <a:ext cx="993010" cy="1088230"/>
          </a:xfrm>
          <a:prstGeom prst="rect">
            <a:avLst/>
          </a:prstGeom>
        </p:spPr>
      </p:pic>
      <p:sp>
        <p:nvSpPr>
          <p:cNvPr id="131" name="TextBox 46">
            <a:extLst>
              <a:ext uri="{FF2B5EF4-FFF2-40B4-BE49-F238E27FC236}">
                <a16:creationId xmlns:a16="http://schemas.microsoft.com/office/drawing/2014/main" id="{8ADE91C8-4630-4E2A-A716-A435FF810E2B}"/>
              </a:ext>
            </a:extLst>
          </p:cNvPr>
          <p:cNvSpPr txBox="1"/>
          <p:nvPr/>
        </p:nvSpPr>
        <p:spPr>
          <a:xfrm>
            <a:off x="820230" y="8808669"/>
            <a:ext cx="4492968" cy="1015663"/>
          </a:xfrm>
          <a:prstGeom prst="rect">
            <a:avLst/>
          </a:prstGeom>
          <a:noFill/>
        </p:spPr>
        <p:txBody>
          <a:bodyPr wrap="square" rtlCol="0">
            <a:spAutoFit/>
          </a:bodyPr>
          <a:lstStyle/>
          <a:p>
            <a:pPr algn="ctr"/>
            <a:r>
              <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2</a:t>
            </a:r>
          </a:p>
        </p:txBody>
      </p:sp>
      <p:sp>
        <p:nvSpPr>
          <p:cNvPr id="132" name="TextBox 55">
            <a:extLst>
              <a:ext uri="{FF2B5EF4-FFF2-40B4-BE49-F238E27FC236}">
                <a16:creationId xmlns:a16="http://schemas.microsoft.com/office/drawing/2014/main" id="{108B3A6F-70D4-7A67-816C-5C07762CC3FF}"/>
              </a:ext>
            </a:extLst>
          </p:cNvPr>
          <p:cNvSpPr txBox="1"/>
          <p:nvPr/>
        </p:nvSpPr>
        <p:spPr>
          <a:xfrm>
            <a:off x="283755" y="11206902"/>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pic>
        <p:nvPicPr>
          <p:cNvPr id="133" name="Picture 2">
            <a:extLst>
              <a:ext uri="{FF2B5EF4-FFF2-40B4-BE49-F238E27FC236}">
                <a16:creationId xmlns:a16="http://schemas.microsoft.com/office/drawing/2014/main" id="{40AE0EA8-DD6A-FCB9-EEAA-7C5EB0145CD3}"/>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7">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18556312">
            <a:off x="8617299" y="10581860"/>
            <a:ext cx="1885571" cy="1667443"/>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134" name="Group 81">
            <a:extLst>
              <a:ext uri="{FF2B5EF4-FFF2-40B4-BE49-F238E27FC236}">
                <a16:creationId xmlns:a16="http://schemas.microsoft.com/office/drawing/2014/main" id="{23919FB9-0B21-53D5-3CA0-1D92C6F58916}"/>
              </a:ext>
            </a:extLst>
          </p:cNvPr>
          <p:cNvGrpSpPr/>
          <p:nvPr/>
        </p:nvGrpSpPr>
        <p:grpSpPr>
          <a:xfrm rot="4771815">
            <a:off x="9092722" y="11283280"/>
            <a:ext cx="1213249" cy="1725114"/>
            <a:chOff x="6319795" y="1756605"/>
            <a:chExt cx="2561440" cy="3522720"/>
          </a:xfrm>
        </p:grpSpPr>
        <p:sp>
          <p:nvSpPr>
            <p:cNvPr id="135" name="Rectangle 82">
              <a:extLst>
                <a:ext uri="{FF2B5EF4-FFF2-40B4-BE49-F238E27FC236}">
                  <a16:creationId xmlns:a16="http://schemas.microsoft.com/office/drawing/2014/main" id="{9A9172A9-4117-75AC-00B9-5DE31B2E3540}"/>
                </a:ext>
              </a:extLst>
            </p:cNvPr>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E90AFB39-D5CC-572A-7326-D0A56A4CEE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497775" y="2072268"/>
              <a:ext cx="2205479" cy="2638766"/>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grpSp>
        <p:nvGrpSpPr>
          <p:cNvPr id="137" name="Group 73">
            <a:extLst>
              <a:ext uri="{FF2B5EF4-FFF2-40B4-BE49-F238E27FC236}">
                <a16:creationId xmlns:a16="http://schemas.microsoft.com/office/drawing/2014/main" id="{7CBBB6C0-A436-CF2C-BDDF-63ABE2AA42C0}"/>
              </a:ext>
            </a:extLst>
          </p:cNvPr>
          <p:cNvGrpSpPr/>
          <p:nvPr/>
        </p:nvGrpSpPr>
        <p:grpSpPr>
          <a:xfrm rot="16865803">
            <a:off x="6824389" y="10788949"/>
            <a:ext cx="1624893" cy="2264366"/>
            <a:chOff x="6319795" y="1756605"/>
            <a:chExt cx="2561440" cy="3522720"/>
          </a:xfrm>
        </p:grpSpPr>
        <p:sp>
          <p:nvSpPr>
            <p:cNvPr id="138" name="Rectangle 74">
              <a:extLst>
                <a:ext uri="{FF2B5EF4-FFF2-40B4-BE49-F238E27FC236}">
                  <a16:creationId xmlns:a16="http://schemas.microsoft.com/office/drawing/2014/main" id="{F1F7A207-A4FE-515D-751C-E2145D5B6064}"/>
                </a:ext>
              </a:extLst>
            </p:cNvPr>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2">
              <a:extLst>
                <a:ext uri="{FF2B5EF4-FFF2-40B4-BE49-F238E27FC236}">
                  <a16:creationId xmlns:a16="http://schemas.microsoft.com/office/drawing/2014/main" id="{8F6BF082-A9C1-CA1F-B88E-7A1260EF9F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6497774" y="2071489"/>
              <a:ext cx="2205479" cy="2389961"/>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pic>
        <p:nvPicPr>
          <p:cNvPr id="140" name="Picture 2">
            <a:extLst>
              <a:ext uri="{FF2B5EF4-FFF2-40B4-BE49-F238E27FC236}">
                <a16:creationId xmlns:a16="http://schemas.microsoft.com/office/drawing/2014/main" id="{BD82919F-BF78-A9FB-1BD8-81E40046E715}"/>
              </a:ext>
            </a:extLst>
          </p:cNvPr>
          <p:cNvPicPr>
            <a:picLocks noChangeAspect="1" noChangeArrowheads="1"/>
          </p:cNvPicPr>
          <p:nvPr/>
        </p:nvPicPr>
        <p:blipFill rotWithShape="1">
          <a:blip r:embed="rId6" cstate="hq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7">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6473851">
            <a:off x="6453664" y="12015075"/>
            <a:ext cx="840277" cy="743071"/>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pic>
        <p:nvPicPr>
          <p:cNvPr id="141" name="Picture 2">
            <a:extLst>
              <a:ext uri="{FF2B5EF4-FFF2-40B4-BE49-F238E27FC236}">
                <a16:creationId xmlns:a16="http://schemas.microsoft.com/office/drawing/2014/main" id="{B37D3B52-8884-BCFD-3412-877C24C43578}"/>
              </a:ext>
            </a:extLst>
          </p:cNvPr>
          <p:cNvPicPr>
            <a:picLocks noChangeAspect="1" noChangeArrowheads="1"/>
          </p:cNvPicPr>
          <p:nvPr/>
        </p:nvPicPr>
        <p:blipFill rotWithShape="1">
          <a:blip r:embed="rId6" cstate="hq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7">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9619582">
            <a:off x="10131077" y="12667279"/>
            <a:ext cx="840277" cy="743071"/>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56" name="Nhóm 55">
            <a:extLst>
              <a:ext uri="{FF2B5EF4-FFF2-40B4-BE49-F238E27FC236}">
                <a16:creationId xmlns:a16="http://schemas.microsoft.com/office/drawing/2014/main" id="{54EBDE69-4AF3-EE72-46B9-01F3B141AE12}"/>
              </a:ext>
            </a:extLst>
          </p:cNvPr>
          <p:cNvGrpSpPr/>
          <p:nvPr/>
        </p:nvGrpSpPr>
        <p:grpSpPr>
          <a:xfrm>
            <a:off x="32455" y="6388647"/>
            <a:ext cx="11982372" cy="6237164"/>
            <a:chOff x="88118" y="11098070"/>
            <a:chExt cx="11982372" cy="6237164"/>
          </a:xfrm>
        </p:grpSpPr>
        <p:sp>
          <p:nvSpPr>
            <p:cNvPr id="74" name="Freeform: Shape 78">
              <a:extLst>
                <a:ext uri="{FF2B5EF4-FFF2-40B4-BE49-F238E27FC236}">
                  <a16:creationId xmlns:a16="http://schemas.microsoft.com/office/drawing/2014/main" id="{26AC7604-995F-F45B-270B-C2AABFB14C05}"/>
                </a:ext>
              </a:extLst>
            </p:cNvPr>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a:extLst>
                <a:ext uri="{FF2B5EF4-FFF2-40B4-BE49-F238E27FC236}">
                  <a16:creationId xmlns:a16="http://schemas.microsoft.com/office/drawing/2014/main" id="{D395BF98-A7A9-44A1-446D-234E032A4F36}"/>
                </a:ext>
              </a:extLst>
            </p:cNvPr>
            <p:cNvSpPr txBox="1"/>
            <p:nvPr/>
          </p:nvSpPr>
          <p:spPr>
            <a:xfrm>
              <a:off x="4766715" y="11190981"/>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3</a:t>
              </a:r>
              <a:endParaRPr lang="en-GB" sz="2800">
                <a:ln>
                  <a:solidFill>
                    <a:schemeClr val="bg1"/>
                  </a:solidFill>
                </a:ln>
                <a:solidFill>
                  <a:srgbClr val="00B0F0"/>
                </a:solidFill>
                <a:latin typeface="iCiel Cadena" panose="02000503000000020004" pitchFamily="50" charset="-93"/>
              </a:endParaRPr>
            </a:p>
          </p:txBody>
        </p:sp>
      </p:grpSp>
      <p:grpSp>
        <p:nvGrpSpPr>
          <p:cNvPr id="57" name="Nhóm 56">
            <a:extLst>
              <a:ext uri="{FF2B5EF4-FFF2-40B4-BE49-F238E27FC236}">
                <a16:creationId xmlns:a16="http://schemas.microsoft.com/office/drawing/2014/main" id="{190FC025-BD7B-086D-79CA-51D08E7C9BAD}"/>
              </a:ext>
            </a:extLst>
          </p:cNvPr>
          <p:cNvGrpSpPr/>
          <p:nvPr/>
        </p:nvGrpSpPr>
        <p:grpSpPr>
          <a:xfrm>
            <a:off x="88118" y="6404968"/>
            <a:ext cx="11982372" cy="6237164"/>
            <a:chOff x="88118" y="14071559"/>
            <a:chExt cx="11982372" cy="6237164"/>
          </a:xfrm>
        </p:grpSpPr>
        <p:sp>
          <p:nvSpPr>
            <p:cNvPr id="75" name="Freeform: Shape 77">
              <a:extLst>
                <a:ext uri="{FF2B5EF4-FFF2-40B4-BE49-F238E27FC236}">
                  <a16:creationId xmlns:a16="http://schemas.microsoft.com/office/drawing/2014/main" id="{A570C748-C249-76AE-722A-719D7D1C0034}"/>
                </a:ext>
              </a:extLst>
            </p:cNvPr>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a:extLst>
                <a:ext uri="{FF2B5EF4-FFF2-40B4-BE49-F238E27FC236}">
                  <a16:creationId xmlns:a16="http://schemas.microsoft.com/office/drawing/2014/main" id="{A8675B19-EE3D-A052-5755-E3A515091FF5}"/>
                </a:ext>
              </a:extLst>
            </p:cNvPr>
            <p:cNvSpPr txBox="1"/>
            <p:nvPr/>
          </p:nvSpPr>
          <p:spPr>
            <a:xfrm>
              <a:off x="7108792" y="14152304"/>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4</a:t>
              </a:r>
              <a:endParaRPr lang="en-GB" sz="2800">
                <a:ln>
                  <a:solidFill>
                    <a:schemeClr val="bg1"/>
                  </a:solidFill>
                </a:ln>
                <a:solidFill>
                  <a:srgbClr val="00B0F0"/>
                </a:solidFill>
                <a:latin typeface="iCiel Cadena" panose="02000503000000020004" pitchFamily="50" charset="-93"/>
              </a:endParaRPr>
            </a:p>
          </p:txBody>
        </p:sp>
      </p:grpSp>
      <p:grpSp>
        <p:nvGrpSpPr>
          <p:cNvPr id="58" name="Nhóm 57">
            <a:extLst>
              <a:ext uri="{FF2B5EF4-FFF2-40B4-BE49-F238E27FC236}">
                <a16:creationId xmlns:a16="http://schemas.microsoft.com/office/drawing/2014/main" id="{74764CDD-8DF8-C014-7824-08B96CBB907F}"/>
              </a:ext>
            </a:extLst>
          </p:cNvPr>
          <p:cNvGrpSpPr/>
          <p:nvPr/>
        </p:nvGrpSpPr>
        <p:grpSpPr>
          <a:xfrm>
            <a:off x="179826" y="6396808"/>
            <a:ext cx="12106309" cy="6237164"/>
            <a:chOff x="-135709" y="20308723"/>
            <a:chExt cx="12106309" cy="6237164"/>
          </a:xfrm>
        </p:grpSpPr>
        <p:sp>
          <p:nvSpPr>
            <p:cNvPr id="76" name="Freeform: Shape 75">
              <a:extLst>
                <a:ext uri="{FF2B5EF4-FFF2-40B4-BE49-F238E27FC236}">
                  <a16:creationId xmlns:a16="http://schemas.microsoft.com/office/drawing/2014/main" id="{2A0AE433-5CE1-218B-2C41-21F52A7B0B81}"/>
                </a:ext>
              </a:extLst>
            </p:cNvPr>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a:extLst>
                <a:ext uri="{FF2B5EF4-FFF2-40B4-BE49-F238E27FC236}">
                  <a16:creationId xmlns:a16="http://schemas.microsoft.com/office/drawing/2014/main" id="{B68C9A3B-3510-C728-7471-346F49791194}"/>
                </a:ext>
              </a:extLst>
            </p:cNvPr>
            <p:cNvSpPr txBox="1"/>
            <p:nvPr/>
          </p:nvSpPr>
          <p:spPr>
            <a:xfrm>
              <a:off x="9312030" y="20439646"/>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5</a:t>
              </a:r>
              <a:endParaRPr lang="en-GB" sz="2800">
                <a:ln>
                  <a:solidFill>
                    <a:schemeClr val="bg1"/>
                  </a:solidFill>
                </a:ln>
                <a:solidFill>
                  <a:srgbClr val="00B0F0"/>
                </a:solidFill>
                <a:latin typeface="iCiel Cadena" panose="02000503000000020004" pitchFamily="50" charset="-93"/>
              </a:endParaRPr>
            </a:p>
          </p:txBody>
        </p:sp>
      </p:grpSp>
    </p:spTree>
    <p:extLst>
      <p:ext uri="{BB962C8B-B14F-4D97-AF65-F5344CB8AC3E}">
        <p14:creationId xmlns:p14="http://schemas.microsoft.com/office/powerpoint/2010/main" val="387461361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a:extLst>
              <a:ext uri="{FF2B5EF4-FFF2-40B4-BE49-F238E27FC236}">
                <a16:creationId xmlns:a16="http://schemas.microsoft.com/office/drawing/2014/main" id="{B0C2A85B-CB56-C2BA-45A5-38FDF0549618}"/>
              </a:ext>
            </a:extLst>
          </p:cNvPr>
          <p:cNvGrpSpPr/>
          <p:nvPr/>
        </p:nvGrpSpPr>
        <p:grpSpPr>
          <a:xfrm>
            <a:off x="18946" y="38919"/>
            <a:ext cx="12192007" cy="3131131"/>
            <a:chOff x="-1" y="138545"/>
            <a:chExt cx="12192007" cy="3131131"/>
          </a:xfrm>
          <a:solidFill>
            <a:srgbClr val="BDD7EE">
              <a:alpha val="56000"/>
            </a:srgbClr>
          </a:solidFill>
        </p:grpSpPr>
        <p:sp>
          <p:nvSpPr>
            <p:cNvPr id="5" name="Rectangle 45">
              <a:extLst>
                <a:ext uri="{FF2B5EF4-FFF2-40B4-BE49-F238E27FC236}">
                  <a16:creationId xmlns:a16="http://schemas.microsoft.com/office/drawing/2014/main" id="{0BC5C3DA-E4DF-810D-B3A2-436F926F8F10}"/>
                </a:ext>
              </a:extLst>
            </p:cNvPr>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a:extLst>
                <a:ext uri="{FF2B5EF4-FFF2-40B4-BE49-F238E27FC236}">
                  <a16:creationId xmlns:a16="http://schemas.microsoft.com/office/drawing/2014/main" id="{9872EE75-B0C7-73C8-0064-4B2A78373150}"/>
                </a:ext>
              </a:extLst>
            </p:cNvPr>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a:extLst>
                <a:ext uri="{FF2B5EF4-FFF2-40B4-BE49-F238E27FC236}">
                  <a16:creationId xmlns:a16="http://schemas.microsoft.com/office/drawing/2014/main" id="{973DBAF9-8DB5-F2C3-E200-68D77D5177B5}"/>
                </a:ext>
              </a:extLst>
            </p:cNvPr>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a:extLst>
                <a:ext uri="{FF2B5EF4-FFF2-40B4-BE49-F238E27FC236}">
                  <a16:creationId xmlns:a16="http://schemas.microsoft.com/office/drawing/2014/main" id="{DC6F138D-A4C3-655C-9A75-094E19F26D27}"/>
                </a:ext>
              </a:extLst>
            </p:cNvPr>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a:extLst>
                <a:ext uri="{FF2B5EF4-FFF2-40B4-BE49-F238E27FC236}">
                  <a16:creationId xmlns:a16="http://schemas.microsoft.com/office/drawing/2014/main" id="{17CE8F3C-F31B-8D78-4226-B45852321614}"/>
                </a:ext>
              </a:extLst>
            </p:cNvPr>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a:extLst>
                <a:ext uri="{FF2B5EF4-FFF2-40B4-BE49-F238E27FC236}">
                  <a16:creationId xmlns:a16="http://schemas.microsoft.com/office/drawing/2014/main" id="{8C939C8D-0BBF-D3E3-4215-6A87E7A2BF53}"/>
                </a:ext>
              </a:extLst>
            </p:cNvPr>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a:extLst>
              <a:ext uri="{FF2B5EF4-FFF2-40B4-BE49-F238E27FC236}">
                <a16:creationId xmlns:a16="http://schemas.microsoft.com/office/drawing/2014/main" id="{BC2B7986-6AC4-DD52-B0B0-441A31800E8B}"/>
              </a:ext>
            </a:extLst>
          </p:cNvPr>
          <p:cNvGrpSpPr/>
          <p:nvPr/>
        </p:nvGrpSpPr>
        <p:grpSpPr>
          <a:xfrm>
            <a:off x="-24476" y="3486355"/>
            <a:ext cx="12192007" cy="3131131"/>
            <a:chOff x="5" y="3546767"/>
            <a:chExt cx="12192007" cy="3131131"/>
          </a:xfrm>
          <a:solidFill>
            <a:srgbClr val="BDD7EE">
              <a:alpha val="56000"/>
            </a:srgbClr>
          </a:solidFill>
        </p:grpSpPr>
        <p:sp>
          <p:nvSpPr>
            <p:cNvPr id="12" name="Rectangle 63">
              <a:extLst>
                <a:ext uri="{FF2B5EF4-FFF2-40B4-BE49-F238E27FC236}">
                  <a16:creationId xmlns:a16="http://schemas.microsoft.com/office/drawing/2014/main" id="{7465821E-761C-07A5-D1B8-9B60B6658293}"/>
                </a:ext>
              </a:extLst>
            </p:cNvPr>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AAE076B6-A63D-8821-AEB3-3DB4BA5CC8B5}"/>
                </a:ext>
              </a:extLst>
            </p:cNvPr>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a:extLst>
                <a:ext uri="{FF2B5EF4-FFF2-40B4-BE49-F238E27FC236}">
                  <a16:creationId xmlns:a16="http://schemas.microsoft.com/office/drawing/2014/main" id="{97A992D1-C650-A3EB-9A97-CEE0A8740C9E}"/>
                </a:ext>
              </a:extLst>
            </p:cNvPr>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3A37187D-A78B-F11F-7FDF-1B413D1A744D}"/>
                </a:ext>
              </a:extLst>
            </p:cNvPr>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a:extLst>
                <a:ext uri="{FF2B5EF4-FFF2-40B4-BE49-F238E27FC236}">
                  <a16:creationId xmlns:a16="http://schemas.microsoft.com/office/drawing/2014/main" id="{A5A64375-D38A-9E27-E50F-62A467E08ADF}"/>
                </a:ext>
              </a:extLst>
            </p:cNvPr>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a:extLst>
                <a:ext uri="{FF2B5EF4-FFF2-40B4-BE49-F238E27FC236}">
                  <a16:creationId xmlns:a16="http://schemas.microsoft.com/office/drawing/2014/main" id="{F98A3B27-8739-F6A7-FA71-59B9FD2A2107}"/>
                </a:ext>
              </a:extLst>
            </p:cNvPr>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a:extLst>
              <a:ext uri="{FF2B5EF4-FFF2-40B4-BE49-F238E27FC236}">
                <a16:creationId xmlns:a16="http://schemas.microsoft.com/office/drawing/2014/main" id="{BC979AD4-0881-AC03-B750-8C0129506E5F}"/>
              </a:ext>
            </a:extLst>
          </p:cNvPr>
          <p:cNvGrpSpPr/>
          <p:nvPr/>
        </p:nvGrpSpPr>
        <p:grpSpPr>
          <a:xfrm>
            <a:off x="32455" y="765"/>
            <a:ext cx="5715012" cy="6858000"/>
            <a:chOff x="6317685" y="0"/>
            <a:chExt cx="5715012" cy="6858000"/>
          </a:xfrm>
          <a:solidFill>
            <a:srgbClr val="BDD7EE">
              <a:alpha val="56000"/>
            </a:srgbClr>
          </a:solidFill>
        </p:grpSpPr>
        <p:sp>
          <p:nvSpPr>
            <p:cNvPr id="26" name="Rectangle 35">
              <a:extLst>
                <a:ext uri="{FF2B5EF4-FFF2-40B4-BE49-F238E27FC236}">
                  <a16:creationId xmlns:a16="http://schemas.microsoft.com/office/drawing/2014/main" id="{C6B8CD1A-0988-9944-50F9-83A86B9B5E64}"/>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a:extLst>
                <a:ext uri="{FF2B5EF4-FFF2-40B4-BE49-F238E27FC236}">
                  <a16:creationId xmlns:a16="http://schemas.microsoft.com/office/drawing/2014/main" id="{40102924-2A01-4BBD-D04A-EC482254B1A2}"/>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a:extLst>
                <a:ext uri="{FF2B5EF4-FFF2-40B4-BE49-F238E27FC236}">
                  <a16:creationId xmlns:a16="http://schemas.microsoft.com/office/drawing/2014/main" id="{7D9346F1-6E9C-A098-3085-1F7702AA5A08}"/>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a:extLst>
                <a:ext uri="{FF2B5EF4-FFF2-40B4-BE49-F238E27FC236}">
                  <a16:creationId xmlns:a16="http://schemas.microsoft.com/office/drawing/2014/main" id="{541A937A-1EA8-FFD3-20ED-F539DA075BCB}"/>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a:extLst>
                <a:ext uri="{FF2B5EF4-FFF2-40B4-BE49-F238E27FC236}">
                  <a16:creationId xmlns:a16="http://schemas.microsoft.com/office/drawing/2014/main" id="{3E7B2A8E-6174-7CC3-A09C-0D7091DDFDAE}"/>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a:extLst>
                <a:ext uri="{FF2B5EF4-FFF2-40B4-BE49-F238E27FC236}">
                  <a16:creationId xmlns:a16="http://schemas.microsoft.com/office/drawing/2014/main" id="{B76B6B80-CEED-736D-D652-112B453382D2}"/>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a:extLst>
                <a:ext uri="{FF2B5EF4-FFF2-40B4-BE49-F238E27FC236}">
                  <a16:creationId xmlns:a16="http://schemas.microsoft.com/office/drawing/2014/main" id="{4CF3F420-9B2E-A9A1-CA29-B9D11B2E6F72}"/>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a:extLst>
                <a:ext uri="{FF2B5EF4-FFF2-40B4-BE49-F238E27FC236}">
                  <a16:creationId xmlns:a16="http://schemas.microsoft.com/office/drawing/2014/main" id="{6954DF1E-A706-B669-15E6-CBF1BA5668AA}"/>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a:extLst>
                <a:ext uri="{FF2B5EF4-FFF2-40B4-BE49-F238E27FC236}">
                  <a16:creationId xmlns:a16="http://schemas.microsoft.com/office/drawing/2014/main" id="{B551CEA6-19B2-D90F-0D99-41DFE91A9DB8}"/>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a:extLst>
                <a:ext uri="{FF2B5EF4-FFF2-40B4-BE49-F238E27FC236}">
                  <a16:creationId xmlns:a16="http://schemas.microsoft.com/office/drawing/2014/main" id="{BA4A9C14-6100-90A3-E702-C854AE50284B}"/>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a:extLst>
              <a:ext uri="{FF2B5EF4-FFF2-40B4-BE49-F238E27FC236}">
                <a16:creationId xmlns:a16="http://schemas.microsoft.com/office/drawing/2014/main" id="{8EBEAC71-1A3C-B36B-8EF0-3930D5D02A5B}"/>
              </a:ext>
            </a:extLst>
          </p:cNvPr>
          <p:cNvGrpSpPr/>
          <p:nvPr/>
        </p:nvGrpSpPr>
        <p:grpSpPr>
          <a:xfrm>
            <a:off x="6131651" y="25068"/>
            <a:ext cx="5715012" cy="6858000"/>
            <a:chOff x="6317685" y="0"/>
            <a:chExt cx="5715012" cy="6858000"/>
          </a:xfrm>
          <a:solidFill>
            <a:srgbClr val="BDD7EE">
              <a:alpha val="56000"/>
            </a:srgbClr>
          </a:solidFill>
        </p:grpSpPr>
        <p:sp>
          <p:nvSpPr>
            <p:cNvPr id="37" name="Rectangle 35">
              <a:extLst>
                <a:ext uri="{FF2B5EF4-FFF2-40B4-BE49-F238E27FC236}">
                  <a16:creationId xmlns:a16="http://schemas.microsoft.com/office/drawing/2014/main" id="{777E6EDD-577C-C322-EC0B-949F2EBF4D60}"/>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ABF4BF23-9D66-DFE7-8114-26B72FC5B411}"/>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a:extLst>
                <a:ext uri="{FF2B5EF4-FFF2-40B4-BE49-F238E27FC236}">
                  <a16:creationId xmlns:a16="http://schemas.microsoft.com/office/drawing/2014/main" id="{121D3783-4C34-D9A3-A99E-093CF20ED40D}"/>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a:extLst>
                <a:ext uri="{FF2B5EF4-FFF2-40B4-BE49-F238E27FC236}">
                  <a16:creationId xmlns:a16="http://schemas.microsoft.com/office/drawing/2014/main" id="{8632DADC-537D-41BA-D434-E5279363533A}"/>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a:extLst>
                <a:ext uri="{FF2B5EF4-FFF2-40B4-BE49-F238E27FC236}">
                  <a16:creationId xmlns:a16="http://schemas.microsoft.com/office/drawing/2014/main" id="{3B350CF4-B9C5-439F-9754-F4192829030A}"/>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a:extLst>
                <a:ext uri="{FF2B5EF4-FFF2-40B4-BE49-F238E27FC236}">
                  <a16:creationId xmlns:a16="http://schemas.microsoft.com/office/drawing/2014/main" id="{8E0CAB25-F202-5524-1447-8CBB5E4388FB}"/>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a:extLst>
                <a:ext uri="{FF2B5EF4-FFF2-40B4-BE49-F238E27FC236}">
                  <a16:creationId xmlns:a16="http://schemas.microsoft.com/office/drawing/2014/main" id="{2CED7D5C-595C-EB17-3ABD-8D18D86CDE0F}"/>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a:extLst>
                <a:ext uri="{FF2B5EF4-FFF2-40B4-BE49-F238E27FC236}">
                  <a16:creationId xmlns:a16="http://schemas.microsoft.com/office/drawing/2014/main" id="{3D7331C6-6771-C6F4-0140-FE2DAFB34B71}"/>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a:extLst>
                <a:ext uri="{FF2B5EF4-FFF2-40B4-BE49-F238E27FC236}">
                  <a16:creationId xmlns:a16="http://schemas.microsoft.com/office/drawing/2014/main" id="{6EC5D2DA-003E-29FC-DE94-C93E541B7C9A}"/>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a:extLst>
                <a:ext uri="{FF2B5EF4-FFF2-40B4-BE49-F238E27FC236}">
                  <a16:creationId xmlns:a16="http://schemas.microsoft.com/office/drawing/2014/main" id="{0F2D42BA-F7AF-5B57-5770-8A3FF9712293}"/>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a:extLst>
              <a:ext uri="{FF2B5EF4-FFF2-40B4-BE49-F238E27FC236}">
                <a16:creationId xmlns:a16="http://schemas.microsoft.com/office/drawing/2014/main" id="{885284C5-DC5B-E4F6-AFB4-D9489AF7DE60}"/>
              </a:ext>
            </a:extLst>
          </p:cNvPr>
          <p:cNvGrpSpPr/>
          <p:nvPr/>
        </p:nvGrpSpPr>
        <p:grpSpPr>
          <a:xfrm>
            <a:off x="-103951" y="618992"/>
            <a:ext cx="12096068" cy="6237164"/>
            <a:chOff x="-25578" y="5513622"/>
            <a:chExt cx="12096068" cy="6237164"/>
          </a:xfrm>
        </p:grpSpPr>
        <p:sp>
          <p:nvSpPr>
            <p:cNvPr id="72" name="Freeform: Shape 80">
              <a:extLst>
                <a:ext uri="{FF2B5EF4-FFF2-40B4-BE49-F238E27FC236}">
                  <a16:creationId xmlns:a16="http://schemas.microsoft.com/office/drawing/2014/main" id="{E0804DC4-E539-BC5F-A8ED-1C74E9512391}"/>
                </a:ext>
              </a:extLst>
            </p:cNvPr>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a:extLst>
                <a:ext uri="{FF2B5EF4-FFF2-40B4-BE49-F238E27FC236}">
                  <a16:creationId xmlns:a16="http://schemas.microsoft.com/office/drawing/2014/main" id="{A60ADC1B-85AC-A966-874B-6D4F966A2266}"/>
                </a:ext>
              </a:extLst>
            </p:cNvPr>
            <p:cNvSpPr txBox="1"/>
            <p:nvPr/>
          </p:nvSpPr>
          <p:spPr>
            <a:xfrm>
              <a:off x="-25578" y="5560507"/>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1</a:t>
              </a:r>
              <a:endParaRPr lang="en-GB" sz="2800">
                <a:ln>
                  <a:solidFill>
                    <a:schemeClr val="bg1"/>
                  </a:solidFill>
                </a:ln>
                <a:solidFill>
                  <a:srgbClr val="00B0F0"/>
                </a:solidFill>
                <a:latin typeface="iCiel Cadena" panose="02000503000000020004" pitchFamily="50" charset="-93"/>
              </a:endParaRPr>
            </a:p>
          </p:txBody>
        </p:sp>
      </p:grpSp>
      <p:sp>
        <p:nvSpPr>
          <p:cNvPr id="120" name="Hộp Văn bản 119">
            <a:extLst>
              <a:ext uri="{FF2B5EF4-FFF2-40B4-BE49-F238E27FC236}">
                <a16:creationId xmlns:a16="http://schemas.microsoft.com/office/drawing/2014/main" id="{BEDA55B5-E20C-01FD-7D96-5B057D6AA7BD}"/>
              </a:ext>
            </a:extLst>
          </p:cNvPr>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03" name="Rectangle: Rounded Corners 5">
            <a:extLst>
              <a:ext uri="{FF2B5EF4-FFF2-40B4-BE49-F238E27FC236}">
                <a16:creationId xmlns:a16="http://schemas.microsoft.com/office/drawing/2014/main" id="{EEE05937-CA6C-B0CF-C99D-19E711D00EF6}"/>
              </a:ext>
            </a:extLst>
          </p:cNvPr>
          <p:cNvSpPr/>
          <p:nvPr/>
        </p:nvSpPr>
        <p:spPr>
          <a:xfrm>
            <a:off x="333818" y="132002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72">
            <a:extLst>
              <a:ext uri="{FF2B5EF4-FFF2-40B4-BE49-F238E27FC236}">
                <a16:creationId xmlns:a16="http://schemas.microsoft.com/office/drawing/2014/main" id="{61E0E72E-3635-6D3A-E720-51B4AEA3E255}"/>
              </a:ext>
            </a:extLst>
          </p:cNvPr>
          <p:cNvSpPr txBox="1"/>
          <p:nvPr/>
        </p:nvSpPr>
        <p:spPr>
          <a:xfrm>
            <a:off x="443531" y="1420325"/>
            <a:ext cx="6529182" cy="2308324"/>
          </a:xfrm>
          <a:prstGeom prst="rect">
            <a:avLst/>
          </a:prstGeom>
          <a:noFill/>
        </p:spPr>
        <p:txBody>
          <a:bodyPr wrap="square" rtlCol="0">
            <a:spAutoFit/>
          </a:bodyPr>
          <a:lstStyle/>
          <a:p>
            <a:r>
              <a:rPr lang="vi-VN" dirty="0"/>
              <a:t>Ta hãy xét một ví dụ </a:t>
            </a:r>
            <a:r>
              <a:rPr lang="vi-VN" dirty="0" smtClean="0"/>
              <a:t>về </a:t>
            </a:r>
            <a:r>
              <a:rPr lang="vi-VN" dirty="0"/>
              <a:t>cây quyết định. Giả sử dựa theo thời tiết mà các bạn nam sẽ quyết định đi đá bóng hay không?</a:t>
            </a:r>
          </a:p>
          <a:p>
            <a:r>
              <a:rPr lang="vi-VN" dirty="0"/>
              <a:t>Những đặc điểm ban đầu là:</a:t>
            </a:r>
          </a:p>
          <a:p>
            <a:pPr marL="285750" indent="-285750">
              <a:buFont typeface="Arial" panose="020B0604020202020204" pitchFamily="34" charset="0"/>
              <a:buChar char="•"/>
            </a:pPr>
            <a:r>
              <a:rPr lang="vi-VN" dirty="0"/>
              <a:t>Thời tiết</a:t>
            </a:r>
          </a:p>
          <a:p>
            <a:pPr marL="285750" indent="-285750">
              <a:buFont typeface="Arial" panose="020B0604020202020204" pitchFamily="34" charset="0"/>
              <a:buChar char="•"/>
            </a:pPr>
            <a:r>
              <a:rPr lang="vi-VN" dirty="0"/>
              <a:t>Độ ẩm</a:t>
            </a:r>
          </a:p>
          <a:p>
            <a:pPr marL="285750" indent="-285750">
              <a:buFont typeface="Arial" panose="020B0604020202020204" pitchFamily="34" charset="0"/>
              <a:buChar char="•"/>
            </a:pPr>
            <a:r>
              <a:rPr lang="vi-VN" dirty="0"/>
              <a:t>Gió</a:t>
            </a:r>
          </a:p>
          <a:p>
            <a:r>
              <a:rPr lang="vi-VN" dirty="0"/>
              <a:t>Dựa vào những thông tin trên, bạn có thể xây dựng được mô hình như sau:</a:t>
            </a:r>
          </a:p>
        </p:txBody>
      </p:sp>
      <p:grpSp>
        <p:nvGrpSpPr>
          <p:cNvPr id="55" name="Nhóm 54">
            <a:extLst>
              <a:ext uri="{FF2B5EF4-FFF2-40B4-BE49-F238E27FC236}">
                <a16:creationId xmlns:a16="http://schemas.microsoft.com/office/drawing/2014/main" id="{9EE976F8-9154-ABE4-9634-90996D0BF728}"/>
              </a:ext>
            </a:extLst>
          </p:cNvPr>
          <p:cNvGrpSpPr/>
          <p:nvPr/>
        </p:nvGrpSpPr>
        <p:grpSpPr>
          <a:xfrm>
            <a:off x="-22013" y="6365754"/>
            <a:ext cx="11982372" cy="6237164"/>
            <a:chOff x="88118" y="8476743"/>
            <a:chExt cx="11982372" cy="6237164"/>
          </a:xfrm>
        </p:grpSpPr>
        <p:sp>
          <p:nvSpPr>
            <p:cNvPr id="73" name="Freeform: Shape 79">
              <a:extLst>
                <a:ext uri="{FF2B5EF4-FFF2-40B4-BE49-F238E27FC236}">
                  <a16:creationId xmlns:a16="http://schemas.microsoft.com/office/drawing/2014/main" id="{C5AF5FC2-A9B4-BFD8-3AE9-1B500E5EBCC5}"/>
                </a:ext>
              </a:extLst>
            </p:cNvPr>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a:extLst>
                <a:ext uri="{FF2B5EF4-FFF2-40B4-BE49-F238E27FC236}">
                  <a16:creationId xmlns:a16="http://schemas.microsoft.com/office/drawing/2014/main" id="{3FC54469-F781-F7DE-584D-A710D0162C67}"/>
                </a:ext>
              </a:extLst>
            </p:cNvPr>
            <p:cNvSpPr txBox="1"/>
            <p:nvPr/>
          </p:nvSpPr>
          <p:spPr>
            <a:xfrm>
              <a:off x="2355204" y="8572702"/>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2</a:t>
              </a:r>
              <a:endParaRPr lang="en-GB" sz="2800">
                <a:ln>
                  <a:solidFill>
                    <a:schemeClr val="bg1"/>
                  </a:solidFill>
                </a:ln>
                <a:solidFill>
                  <a:srgbClr val="00B0F0"/>
                </a:solidFill>
                <a:latin typeface="iCiel Cadena" panose="02000503000000020004" pitchFamily="50" charset="-93"/>
              </a:endParaRPr>
            </a:p>
          </p:txBody>
        </p:sp>
      </p:grpSp>
      <p:pic>
        <p:nvPicPr>
          <p:cNvPr id="108" name="Picture 10">
            <a:extLst>
              <a:ext uri="{FF2B5EF4-FFF2-40B4-BE49-F238E27FC236}">
                <a16:creationId xmlns:a16="http://schemas.microsoft.com/office/drawing/2014/main" id="{01C536E8-935F-76B3-DCE6-60FC057AD5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09072" y="1479723"/>
            <a:ext cx="1558321" cy="1460926"/>
          </a:xfrm>
          <a:prstGeom prst="rect">
            <a:avLst/>
          </a:prstGeom>
        </p:spPr>
      </p:pic>
      <p:pic>
        <p:nvPicPr>
          <p:cNvPr id="109" name="!!Picture 8" descr="Ảnh bong bóng xanh 3D đẹp">
            <a:extLst>
              <a:ext uri="{FF2B5EF4-FFF2-40B4-BE49-F238E27FC236}">
                <a16:creationId xmlns:a16="http://schemas.microsoft.com/office/drawing/2014/main" id="{E8371012-6B83-8E7F-3817-DEFC1808F93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5368" t="42395" r="35029" b="26136"/>
          <a:stretch/>
        </p:blipFill>
        <p:spPr bwMode="auto">
          <a:xfrm>
            <a:off x="11147948" y="1074795"/>
            <a:ext cx="695416" cy="695416"/>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110" name="!!Picture 9" descr="Ảnh bong bóng xanh 3D đẹp">
            <a:extLst>
              <a:ext uri="{FF2B5EF4-FFF2-40B4-BE49-F238E27FC236}">
                <a16:creationId xmlns:a16="http://schemas.microsoft.com/office/drawing/2014/main" id="{030B6949-ED10-259D-2AD0-82D98548738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5368" t="42395" r="35029" b="26136"/>
          <a:stretch/>
        </p:blipFill>
        <p:spPr bwMode="auto">
          <a:xfrm>
            <a:off x="10734625" y="5373388"/>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129" name="Picture 16">
            <a:extLst>
              <a:ext uri="{FF2B5EF4-FFF2-40B4-BE49-F238E27FC236}">
                <a16:creationId xmlns:a16="http://schemas.microsoft.com/office/drawing/2014/main" id="{36102928-9201-797E-0CBF-F8A4A30C2398}"/>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rot="2329437">
            <a:off x="6648508" y="9048274"/>
            <a:ext cx="1154390" cy="1265085"/>
          </a:xfrm>
          <a:prstGeom prst="rect">
            <a:avLst/>
          </a:prstGeom>
        </p:spPr>
      </p:pic>
      <p:pic>
        <p:nvPicPr>
          <p:cNvPr id="130" name="Picture 86">
            <a:extLst>
              <a:ext uri="{FF2B5EF4-FFF2-40B4-BE49-F238E27FC236}">
                <a16:creationId xmlns:a16="http://schemas.microsoft.com/office/drawing/2014/main" id="{4293507D-1AFA-DC4E-ABA9-CD70945617E0}"/>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rot="18490428" flipH="1">
            <a:off x="10612244" y="10436817"/>
            <a:ext cx="993010" cy="1088230"/>
          </a:xfrm>
          <a:prstGeom prst="rect">
            <a:avLst/>
          </a:prstGeom>
        </p:spPr>
      </p:pic>
      <p:sp>
        <p:nvSpPr>
          <p:cNvPr id="131" name="TextBox 46">
            <a:extLst>
              <a:ext uri="{FF2B5EF4-FFF2-40B4-BE49-F238E27FC236}">
                <a16:creationId xmlns:a16="http://schemas.microsoft.com/office/drawing/2014/main" id="{8ADE91C8-4630-4E2A-A716-A435FF810E2B}"/>
              </a:ext>
            </a:extLst>
          </p:cNvPr>
          <p:cNvSpPr txBox="1"/>
          <p:nvPr/>
        </p:nvSpPr>
        <p:spPr>
          <a:xfrm>
            <a:off x="820230" y="8808669"/>
            <a:ext cx="4492968" cy="1015663"/>
          </a:xfrm>
          <a:prstGeom prst="rect">
            <a:avLst/>
          </a:prstGeom>
          <a:noFill/>
        </p:spPr>
        <p:txBody>
          <a:bodyPr wrap="square" rtlCol="0">
            <a:spAutoFit/>
          </a:bodyPr>
          <a:lstStyle/>
          <a:p>
            <a:pPr algn="ctr"/>
            <a:r>
              <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2</a:t>
            </a:r>
          </a:p>
        </p:txBody>
      </p:sp>
      <p:sp>
        <p:nvSpPr>
          <p:cNvPr id="132" name="TextBox 55">
            <a:extLst>
              <a:ext uri="{FF2B5EF4-FFF2-40B4-BE49-F238E27FC236}">
                <a16:creationId xmlns:a16="http://schemas.microsoft.com/office/drawing/2014/main" id="{108B3A6F-70D4-7A67-816C-5C07762CC3FF}"/>
              </a:ext>
            </a:extLst>
          </p:cNvPr>
          <p:cNvSpPr txBox="1"/>
          <p:nvPr/>
        </p:nvSpPr>
        <p:spPr>
          <a:xfrm>
            <a:off x="283755" y="11206902"/>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pic>
        <p:nvPicPr>
          <p:cNvPr id="133" name="Picture 2">
            <a:extLst>
              <a:ext uri="{FF2B5EF4-FFF2-40B4-BE49-F238E27FC236}">
                <a16:creationId xmlns:a16="http://schemas.microsoft.com/office/drawing/2014/main" id="{40AE0EA8-DD6A-FCB9-EEAA-7C5EB0145CD3}"/>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7">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18556312">
            <a:off x="8617299" y="10581860"/>
            <a:ext cx="1885571" cy="1667443"/>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134" name="Group 81">
            <a:extLst>
              <a:ext uri="{FF2B5EF4-FFF2-40B4-BE49-F238E27FC236}">
                <a16:creationId xmlns:a16="http://schemas.microsoft.com/office/drawing/2014/main" id="{23919FB9-0B21-53D5-3CA0-1D92C6F58916}"/>
              </a:ext>
            </a:extLst>
          </p:cNvPr>
          <p:cNvGrpSpPr/>
          <p:nvPr/>
        </p:nvGrpSpPr>
        <p:grpSpPr>
          <a:xfrm rot="4771815">
            <a:off x="9092722" y="11283280"/>
            <a:ext cx="1213249" cy="1725114"/>
            <a:chOff x="6319795" y="1756605"/>
            <a:chExt cx="2561440" cy="3522720"/>
          </a:xfrm>
        </p:grpSpPr>
        <p:sp>
          <p:nvSpPr>
            <p:cNvPr id="135" name="Rectangle 82">
              <a:extLst>
                <a:ext uri="{FF2B5EF4-FFF2-40B4-BE49-F238E27FC236}">
                  <a16:creationId xmlns:a16="http://schemas.microsoft.com/office/drawing/2014/main" id="{9A9172A9-4117-75AC-00B9-5DE31B2E3540}"/>
                </a:ext>
              </a:extLst>
            </p:cNvPr>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E90AFB39-D5CC-572A-7326-D0A56A4CEE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497775" y="2072268"/>
              <a:ext cx="2205479" cy="2638766"/>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grpSp>
        <p:nvGrpSpPr>
          <p:cNvPr id="137" name="Group 73">
            <a:extLst>
              <a:ext uri="{FF2B5EF4-FFF2-40B4-BE49-F238E27FC236}">
                <a16:creationId xmlns:a16="http://schemas.microsoft.com/office/drawing/2014/main" id="{7CBBB6C0-A436-CF2C-BDDF-63ABE2AA42C0}"/>
              </a:ext>
            </a:extLst>
          </p:cNvPr>
          <p:cNvGrpSpPr/>
          <p:nvPr/>
        </p:nvGrpSpPr>
        <p:grpSpPr>
          <a:xfrm rot="16865803">
            <a:off x="6824389" y="10788949"/>
            <a:ext cx="1624893" cy="2264366"/>
            <a:chOff x="6319795" y="1756605"/>
            <a:chExt cx="2561440" cy="3522720"/>
          </a:xfrm>
        </p:grpSpPr>
        <p:sp>
          <p:nvSpPr>
            <p:cNvPr id="138" name="Rectangle 74">
              <a:extLst>
                <a:ext uri="{FF2B5EF4-FFF2-40B4-BE49-F238E27FC236}">
                  <a16:creationId xmlns:a16="http://schemas.microsoft.com/office/drawing/2014/main" id="{F1F7A207-A4FE-515D-751C-E2145D5B6064}"/>
                </a:ext>
              </a:extLst>
            </p:cNvPr>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2">
              <a:extLst>
                <a:ext uri="{FF2B5EF4-FFF2-40B4-BE49-F238E27FC236}">
                  <a16:creationId xmlns:a16="http://schemas.microsoft.com/office/drawing/2014/main" id="{8F6BF082-A9C1-CA1F-B88E-7A1260EF9F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6497774" y="2071489"/>
              <a:ext cx="2205479" cy="2389961"/>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pic>
        <p:nvPicPr>
          <p:cNvPr id="140" name="Picture 2">
            <a:extLst>
              <a:ext uri="{FF2B5EF4-FFF2-40B4-BE49-F238E27FC236}">
                <a16:creationId xmlns:a16="http://schemas.microsoft.com/office/drawing/2014/main" id="{BD82919F-BF78-A9FB-1BD8-81E40046E715}"/>
              </a:ext>
            </a:extLst>
          </p:cNvPr>
          <p:cNvPicPr>
            <a:picLocks noChangeAspect="1" noChangeArrowheads="1"/>
          </p:cNvPicPr>
          <p:nvPr/>
        </p:nvPicPr>
        <p:blipFill rotWithShape="1">
          <a:blip r:embed="rId6" cstate="hq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7">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6473851">
            <a:off x="6453664" y="12015075"/>
            <a:ext cx="840277" cy="743071"/>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pic>
        <p:nvPicPr>
          <p:cNvPr id="141" name="Picture 2">
            <a:extLst>
              <a:ext uri="{FF2B5EF4-FFF2-40B4-BE49-F238E27FC236}">
                <a16:creationId xmlns:a16="http://schemas.microsoft.com/office/drawing/2014/main" id="{B37D3B52-8884-BCFD-3412-877C24C43578}"/>
              </a:ext>
            </a:extLst>
          </p:cNvPr>
          <p:cNvPicPr>
            <a:picLocks noChangeAspect="1" noChangeArrowheads="1"/>
          </p:cNvPicPr>
          <p:nvPr/>
        </p:nvPicPr>
        <p:blipFill rotWithShape="1">
          <a:blip r:embed="rId6" cstate="hq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7">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9619582">
            <a:off x="10131077" y="12667279"/>
            <a:ext cx="840277" cy="743071"/>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56" name="Nhóm 55">
            <a:extLst>
              <a:ext uri="{FF2B5EF4-FFF2-40B4-BE49-F238E27FC236}">
                <a16:creationId xmlns:a16="http://schemas.microsoft.com/office/drawing/2014/main" id="{54EBDE69-4AF3-EE72-46B9-01F3B141AE12}"/>
              </a:ext>
            </a:extLst>
          </p:cNvPr>
          <p:cNvGrpSpPr/>
          <p:nvPr/>
        </p:nvGrpSpPr>
        <p:grpSpPr>
          <a:xfrm>
            <a:off x="32455" y="6388647"/>
            <a:ext cx="11982372" cy="6237164"/>
            <a:chOff x="88118" y="11098070"/>
            <a:chExt cx="11982372" cy="6237164"/>
          </a:xfrm>
        </p:grpSpPr>
        <p:sp>
          <p:nvSpPr>
            <p:cNvPr id="74" name="Freeform: Shape 78">
              <a:extLst>
                <a:ext uri="{FF2B5EF4-FFF2-40B4-BE49-F238E27FC236}">
                  <a16:creationId xmlns:a16="http://schemas.microsoft.com/office/drawing/2014/main" id="{26AC7604-995F-F45B-270B-C2AABFB14C05}"/>
                </a:ext>
              </a:extLst>
            </p:cNvPr>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a:extLst>
                <a:ext uri="{FF2B5EF4-FFF2-40B4-BE49-F238E27FC236}">
                  <a16:creationId xmlns:a16="http://schemas.microsoft.com/office/drawing/2014/main" id="{D395BF98-A7A9-44A1-446D-234E032A4F36}"/>
                </a:ext>
              </a:extLst>
            </p:cNvPr>
            <p:cNvSpPr txBox="1"/>
            <p:nvPr/>
          </p:nvSpPr>
          <p:spPr>
            <a:xfrm>
              <a:off x="4766715" y="11190981"/>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3</a:t>
              </a:r>
              <a:endParaRPr lang="en-GB" sz="2800">
                <a:ln>
                  <a:solidFill>
                    <a:schemeClr val="bg1"/>
                  </a:solidFill>
                </a:ln>
                <a:solidFill>
                  <a:srgbClr val="00B0F0"/>
                </a:solidFill>
                <a:latin typeface="iCiel Cadena" panose="02000503000000020004" pitchFamily="50" charset="-93"/>
              </a:endParaRPr>
            </a:p>
          </p:txBody>
        </p:sp>
      </p:grpSp>
      <p:grpSp>
        <p:nvGrpSpPr>
          <p:cNvPr id="57" name="Nhóm 56">
            <a:extLst>
              <a:ext uri="{FF2B5EF4-FFF2-40B4-BE49-F238E27FC236}">
                <a16:creationId xmlns:a16="http://schemas.microsoft.com/office/drawing/2014/main" id="{190FC025-BD7B-086D-79CA-51D08E7C9BAD}"/>
              </a:ext>
            </a:extLst>
          </p:cNvPr>
          <p:cNvGrpSpPr/>
          <p:nvPr/>
        </p:nvGrpSpPr>
        <p:grpSpPr>
          <a:xfrm>
            <a:off x="88118" y="6404968"/>
            <a:ext cx="11982372" cy="6237164"/>
            <a:chOff x="88118" y="14071559"/>
            <a:chExt cx="11982372" cy="6237164"/>
          </a:xfrm>
        </p:grpSpPr>
        <p:sp>
          <p:nvSpPr>
            <p:cNvPr id="75" name="Freeform: Shape 77">
              <a:extLst>
                <a:ext uri="{FF2B5EF4-FFF2-40B4-BE49-F238E27FC236}">
                  <a16:creationId xmlns:a16="http://schemas.microsoft.com/office/drawing/2014/main" id="{A570C748-C249-76AE-722A-719D7D1C0034}"/>
                </a:ext>
              </a:extLst>
            </p:cNvPr>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a:extLst>
                <a:ext uri="{FF2B5EF4-FFF2-40B4-BE49-F238E27FC236}">
                  <a16:creationId xmlns:a16="http://schemas.microsoft.com/office/drawing/2014/main" id="{A8675B19-EE3D-A052-5755-E3A515091FF5}"/>
                </a:ext>
              </a:extLst>
            </p:cNvPr>
            <p:cNvSpPr txBox="1"/>
            <p:nvPr/>
          </p:nvSpPr>
          <p:spPr>
            <a:xfrm>
              <a:off x="7108792" y="14152304"/>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4</a:t>
              </a:r>
              <a:endParaRPr lang="en-GB" sz="2800">
                <a:ln>
                  <a:solidFill>
                    <a:schemeClr val="bg1"/>
                  </a:solidFill>
                </a:ln>
                <a:solidFill>
                  <a:srgbClr val="00B0F0"/>
                </a:solidFill>
                <a:latin typeface="iCiel Cadena" panose="02000503000000020004" pitchFamily="50" charset="-93"/>
              </a:endParaRPr>
            </a:p>
          </p:txBody>
        </p:sp>
      </p:grpSp>
      <p:grpSp>
        <p:nvGrpSpPr>
          <p:cNvPr id="58" name="Nhóm 57">
            <a:extLst>
              <a:ext uri="{FF2B5EF4-FFF2-40B4-BE49-F238E27FC236}">
                <a16:creationId xmlns:a16="http://schemas.microsoft.com/office/drawing/2014/main" id="{74764CDD-8DF8-C014-7824-08B96CBB907F}"/>
              </a:ext>
            </a:extLst>
          </p:cNvPr>
          <p:cNvGrpSpPr/>
          <p:nvPr/>
        </p:nvGrpSpPr>
        <p:grpSpPr>
          <a:xfrm>
            <a:off x="179826" y="6396808"/>
            <a:ext cx="12106309" cy="6237164"/>
            <a:chOff x="-135709" y="20308723"/>
            <a:chExt cx="12106309" cy="6237164"/>
          </a:xfrm>
        </p:grpSpPr>
        <p:sp>
          <p:nvSpPr>
            <p:cNvPr id="76" name="Freeform: Shape 75">
              <a:extLst>
                <a:ext uri="{FF2B5EF4-FFF2-40B4-BE49-F238E27FC236}">
                  <a16:creationId xmlns:a16="http://schemas.microsoft.com/office/drawing/2014/main" id="{2A0AE433-5CE1-218B-2C41-21F52A7B0B81}"/>
                </a:ext>
              </a:extLst>
            </p:cNvPr>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a:extLst>
                <a:ext uri="{FF2B5EF4-FFF2-40B4-BE49-F238E27FC236}">
                  <a16:creationId xmlns:a16="http://schemas.microsoft.com/office/drawing/2014/main" id="{B68C9A3B-3510-C728-7471-346F49791194}"/>
                </a:ext>
              </a:extLst>
            </p:cNvPr>
            <p:cNvSpPr txBox="1"/>
            <p:nvPr/>
          </p:nvSpPr>
          <p:spPr>
            <a:xfrm>
              <a:off x="9312030" y="20439646"/>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5</a:t>
              </a:r>
              <a:endParaRPr lang="en-GB" sz="2800">
                <a:ln>
                  <a:solidFill>
                    <a:schemeClr val="bg1"/>
                  </a:solidFill>
                </a:ln>
                <a:solidFill>
                  <a:srgbClr val="00B0F0"/>
                </a:solidFill>
                <a:latin typeface="iCiel Cadena" panose="02000503000000020004" pitchFamily="50" charset="-93"/>
              </a:endParaRPr>
            </a:p>
          </p:txBody>
        </p:sp>
      </p:gr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59195" y="1780906"/>
            <a:ext cx="5653823" cy="3734315"/>
          </a:xfrm>
          <a:prstGeom prst="rect">
            <a:avLst/>
          </a:prstGeom>
        </p:spPr>
      </p:pic>
      <p:sp>
        <p:nvSpPr>
          <p:cNvPr id="77" name="TextBox 72">
            <a:extLst>
              <a:ext uri="{FF2B5EF4-FFF2-40B4-BE49-F238E27FC236}">
                <a16:creationId xmlns:a16="http://schemas.microsoft.com/office/drawing/2014/main" id="{61E0E72E-3635-6D3A-E720-51B4AEA3E255}"/>
              </a:ext>
            </a:extLst>
          </p:cNvPr>
          <p:cNvSpPr txBox="1"/>
          <p:nvPr/>
        </p:nvSpPr>
        <p:spPr>
          <a:xfrm>
            <a:off x="635129" y="5166516"/>
            <a:ext cx="9475012" cy="1200329"/>
          </a:xfrm>
          <a:prstGeom prst="rect">
            <a:avLst/>
          </a:prstGeom>
          <a:noFill/>
        </p:spPr>
        <p:txBody>
          <a:bodyPr wrap="square" rtlCol="0">
            <a:spAutoFit/>
          </a:bodyPr>
          <a:lstStyle/>
          <a:p>
            <a:r>
              <a:rPr lang="vi-VN" dirty="0"/>
              <a:t>Dựa theo mô hình trên, ta thấy</a:t>
            </a:r>
            <a:r>
              <a:rPr lang="vi-VN" dirty="0" smtClean="0"/>
              <a:t>:</a:t>
            </a:r>
          </a:p>
          <a:p>
            <a:endParaRPr lang="vi-VN" dirty="0"/>
          </a:p>
          <a:p>
            <a:r>
              <a:rPr lang="vi-VN" dirty="0"/>
              <a:t>Nếu trời nắng, độ ẩm bình thường thì khả năng các bạn nam đi chơi bóng sẽ cao. Còn nếu trời nắng, độ ẩm cao thì khả năng các bạn nam sẽ không đi chơi bóng.</a:t>
            </a:r>
          </a:p>
        </p:txBody>
      </p:sp>
    </p:spTree>
    <p:extLst>
      <p:ext uri="{BB962C8B-B14F-4D97-AF65-F5344CB8AC3E}">
        <p14:creationId xmlns:p14="http://schemas.microsoft.com/office/powerpoint/2010/main" val="288569766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a:extLst>
              <a:ext uri="{FF2B5EF4-FFF2-40B4-BE49-F238E27FC236}">
                <a16:creationId xmlns:a16="http://schemas.microsoft.com/office/drawing/2014/main" id="{B0C2A85B-CB56-C2BA-45A5-38FDF0549618}"/>
              </a:ext>
            </a:extLst>
          </p:cNvPr>
          <p:cNvGrpSpPr/>
          <p:nvPr/>
        </p:nvGrpSpPr>
        <p:grpSpPr>
          <a:xfrm>
            <a:off x="18946" y="38919"/>
            <a:ext cx="12192007" cy="3131131"/>
            <a:chOff x="-1" y="138545"/>
            <a:chExt cx="12192007" cy="3131131"/>
          </a:xfrm>
          <a:solidFill>
            <a:srgbClr val="BDD7EE">
              <a:alpha val="56000"/>
            </a:srgbClr>
          </a:solidFill>
        </p:grpSpPr>
        <p:sp>
          <p:nvSpPr>
            <p:cNvPr id="5" name="Rectangle 45">
              <a:extLst>
                <a:ext uri="{FF2B5EF4-FFF2-40B4-BE49-F238E27FC236}">
                  <a16:creationId xmlns:a16="http://schemas.microsoft.com/office/drawing/2014/main" id="{0BC5C3DA-E4DF-810D-B3A2-436F926F8F10}"/>
                </a:ext>
              </a:extLst>
            </p:cNvPr>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a:extLst>
                <a:ext uri="{FF2B5EF4-FFF2-40B4-BE49-F238E27FC236}">
                  <a16:creationId xmlns:a16="http://schemas.microsoft.com/office/drawing/2014/main" id="{9872EE75-B0C7-73C8-0064-4B2A78373150}"/>
                </a:ext>
              </a:extLst>
            </p:cNvPr>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a:extLst>
                <a:ext uri="{FF2B5EF4-FFF2-40B4-BE49-F238E27FC236}">
                  <a16:creationId xmlns:a16="http://schemas.microsoft.com/office/drawing/2014/main" id="{973DBAF9-8DB5-F2C3-E200-68D77D5177B5}"/>
                </a:ext>
              </a:extLst>
            </p:cNvPr>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a:extLst>
                <a:ext uri="{FF2B5EF4-FFF2-40B4-BE49-F238E27FC236}">
                  <a16:creationId xmlns:a16="http://schemas.microsoft.com/office/drawing/2014/main" id="{DC6F138D-A4C3-655C-9A75-094E19F26D27}"/>
                </a:ext>
              </a:extLst>
            </p:cNvPr>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a:extLst>
                <a:ext uri="{FF2B5EF4-FFF2-40B4-BE49-F238E27FC236}">
                  <a16:creationId xmlns:a16="http://schemas.microsoft.com/office/drawing/2014/main" id="{17CE8F3C-F31B-8D78-4226-B45852321614}"/>
                </a:ext>
              </a:extLst>
            </p:cNvPr>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a:extLst>
                <a:ext uri="{FF2B5EF4-FFF2-40B4-BE49-F238E27FC236}">
                  <a16:creationId xmlns:a16="http://schemas.microsoft.com/office/drawing/2014/main" id="{8C939C8D-0BBF-D3E3-4215-6A87E7A2BF53}"/>
                </a:ext>
              </a:extLst>
            </p:cNvPr>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a:extLst>
              <a:ext uri="{FF2B5EF4-FFF2-40B4-BE49-F238E27FC236}">
                <a16:creationId xmlns:a16="http://schemas.microsoft.com/office/drawing/2014/main" id="{BC2B7986-6AC4-DD52-B0B0-441A31800E8B}"/>
              </a:ext>
            </a:extLst>
          </p:cNvPr>
          <p:cNvGrpSpPr/>
          <p:nvPr/>
        </p:nvGrpSpPr>
        <p:grpSpPr>
          <a:xfrm>
            <a:off x="-24476" y="3486355"/>
            <a:ext cx="12192007" cy="3131131"/>
            <a:chOff x="5" y="3546767"/>
            <a:chExt cx="12192007" cy="3131131"/>
          </a:xfrm>
          <a:solidFill>
            <a:srgbClr val="BDD7EE">
              <a:alpha val="56000"/>
            </a:srgbClr>
          </a:solidFill>
        </p:grpSpPr>
        <p:sp>
          <p:nvSpPr>
            <p:cNvPr id="12" name="Rectangle 63">
              <a:extLst>
                <a:ext uri="{FF2B5EF4-FFF2-40B4-BE49-F238E27FC236}">
                  <a16:creationId xmlns:a16="http://schemas.microsoft.com/office/drawing/2014/main" id="{7465821E-761C-07A5-D1B8-9B60B6658293}"/>
                </a:ext>
              </a:extLst>
            </p:cNvPr>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AAE076B6-A63D-8821-AEB3-3DB4BA5CC8B5}"/>
                </a:ext>
              </a:extLst>
            </p:cNvPr>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a:extLst>
                <a:ext uri="{FF2B5EF4-FFF2-40B4-BE49-F238E27FC236}">
                  <a16:creationId xmlns:a16="http://schemas.microsoft.com/office/drawing/2014/main" id="{97A992D1-C650-A3EB-9A97-CEE0A8740C9E}"/>
                </a:ext>
              </a:extLst>
            </p:cNvPr>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3A37187D-A78B-F11F-7FDF-1B413D1A744D}"/>
                </a:ext>
              </a:extLst>
            </p:cNvPr>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a:extLst>
                <a:ext uri="{FF2B5EF4-FFF2-40B4-BE49-F238E27FC236}">
                  <a16:creationId xmlns:a16="http://schemas.microsoft.com/office/drawing/2014/main" id="{A5A64375-D38A-9E27-E50F-62A467E08ADF}"/>
                </a:ext>
              </a:extLst>
            </p:cNvPr>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a:extLst>
                <a:ext uri="{FF2B5EF4-FFF2-40B4-BE49-F238E27FC236}">
                  <a16:creationId xmlns:a16="http://schemas.microsoft.com/office/drawing/2014/main" id="{F98A3B27-8739-F6A7-FA71-59B9FD2A2107}"/>
                </a:ext>
              </a:extLst>
            </p:cNvPr>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a:extLst>
              <a:ext uri="{FF2B5EF4-FFF2-40B4-BE49-F238E27FC236}">
                <a16:creationId xmlns:a16="http://schemas.microsoft.com/office/drawing/2014/main" id="{BC979AD4-0881-AC03-B750-8C0129506E5F}"/>
              </a:ext>
            </a:extLst>
          </p:cNvPr>
          <p:cNvGrpSpPr/>
          <p:nvPr/>
        </p:nvGrpSpPr>
        <p:grpSpPr>
          <a:xfrm>
            <a:off x="32455" y="765"/>
            <a:ext cx="5715012" cy="6858000"/>
            <a:chOff x="6317685" y="0"/>
            <a:chExt cx="5715012" cy="6858000"/>
          </a:xfrm>
          <a:solidFill>
            <a:srgbClr val="BDD7EE">
              <a:alpha val="56000"/>
            </a:srgbClr>
          </a:solidFill>
        </p:grpSpPr>
        <p:sp>
          <p:nvSpPr>
            <p:cNvPr id="26" name="Rectangle 35">
              <a:extLst>
                <a:ext uri="{FF2B5EF4-FFF2-40B4-BE49-F238E27FC236}">
                  <a16:creationId xmlns:a16="http://schemas.microsoft.com/office/drawing/2014/main" id="{C6B8CD1A-0988-9944-50F9-83A86B9B5E64}"/>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a:extLst>
                <a:ext uri="{FF2B5EF4-FFF2-40B4-BE49-F238E27FC236}">
                  <a16:creationId xmlns:a16="http://schemas.microsoft.com/office/drawing/2014/main" id="{40102924-2A01-4BBD-D04A-EC482254B1A2}"/>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a:extLst>
                <a:ext uri="{FF2B5EF4-FFF2-40B4-BE49-F238E27FC236}">
                  <a16:creationId xmlns:a16="http://schemas.microsoft.com/office/drawing/2014/main" id="{7D9346F1-6E9C-A098-3085-1F7702AA5A08}"/>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a:extLst>
                <a:ext uri="{FF2B5EF4-FFF2-40B4-BE49-F238E27FC236}">
                  <a16:creationId xmlns:a16="http://schemas.microsoft.com/office/drawing/2014/main" id="{541A937A-1EA8-FFD3-20ED-F539DA075BCB}"/>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a:extLst>
                <a:ext uri="{FF2B5EF4-FFF2-40B4-BE49-F238E27FC236}">
                  <a16:creationId xmlns:a16="http://schemas.microsoft.com/office/drawing/2014/main" id="{3E7B2A8E-6174-7CC3-A09C-0D7091DDFDAE}"/>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a:extLst>
                <a:ext uri="{FF2B5EF4-FFF2-40B4-BE49-F238E27FC236}">
                  <a16:creationId xmlns:a16="http://schemas.microsoft.com/office/drawing/2014/main" id="{B76B6B80-CEED-736D-D652-112B453382D2}"/>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a:extLst>
                <a:ext uri="{FF2B5EF4-FFF2-40B4-BE49-F238E27FC236}">
                  <a16:creationId xmlns:a16="http://schemas.microsoft.com/office/drawing/2014/main" id="{4CF3F420-9B2E-A9A1-CA29-B9D11B2E6F72}"/>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a:extLst>
                <a:ext uri="{FF2B5EF4-FFF2-40B4-BE49-F238E27FC236}">
                  <a16:creationId xmlns:a16="http://schemas.microsoft.com/office/drawing/2014/main" id="{6954DF1E-A706-B669-15E6-CBF1BA5668AA}"/>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a:extLst>
                <a:ext uri="{FF2B5EF4-FFF2-40B4-BE49-F238E27FC236}">
                  <a16:creationId xmlns:a16="http://schemas.microsoft.com/office/drawing/2014/main" id="{B551CEA6-19B2-D90F-0D99-41DFE91A9DB8}"/>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a:extLst>
                <a:ext uri="{FF2B5EF4-FFF2-40B4-BE49-F238E27FC236}">
                  <a16:creationId xmlns:a16="http://schemas.microsoft.com/office/drawing/2014/main" id="{BA4A9C14-6100-90A3-E702-C854AE50284B}"/>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a:extLst>
              <a:ext uri="{FF2B5EF4-FFF2-40B4-BE49-F238E27FC236}">
                <a16:creationId xmlns:a16="http://schemas.microsoft.com/office/drawing/2014/main" id="{8EBEAC71-1A3C-B36B-8EF0-3930D5D02A5B}"/>
              </a:ext>
            </a:extLst>
          </p:cNvPr>
          <p:cNvGrpSpPr/>
          <p:nvPr/>
        </p:nvGrpSpPr>
        <p:grpSpPr>
          <a:xfrm>
            <a:off x="6131651" y="25068"/>
            <a:ext cx="5715012" cy="6858000"/>
            <a:chOff x="6317685" y="0"/>
            <a:chExt cx="5715012" cy="6858000"/>
          </a:xfrm>
          <a:solidFill>
            <a:srgbClr val="BDD7EE">
              <a:alpha val="56000"/>
            </a:srgbClr>
          </a:solidFill>
        </p:grpSpPr>
        <p:sp>
          <p:nvSpPr>
            <p:cNvPr id="37" name="Rectangle 35">
              <a:extLst>
                <a:ext uri="{FF2B5EF4-FFF2-40B4-BE49-F238E27FC236}">
                  <a16:creationId xmlns:a16="http://schemas.microsoft.com/office/drawing/2014/main" id="{777E6EDD-577C-C322-EC0B-949F2EBF4D60}"/>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ABF4BF23-9D66-DFE7-8114-26B72FC5B411}"/>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a:extLst>
                <a:ext uri="{FF2B5EF4-FFF2-40B4-BE49-F238E27FC236}">
                  <a16:creationId xmlns:a16="http://schemas.microsoft.com/office/drawing/2014/main" id="{121D3783-4C34-D9A3-A99E-093CF20ED40D}"/>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a:extLst>
                <a:ext uri="{FF2B5EF4-FFF2-40B4-BE49-F238E27FC236}">
                  <a16:creationId xmlns:a16="http://schemas.microsoft.com/office/drawing/2014/main" id="{8632DADC-537D-41BA-D434-E5279363533A}"/>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a:extLst>
                <a:ext uri="{FF2B5EF4-FFF2-40B4-BE49-F238E27FC236}">
                  <a16:creationId xmlns:a16="http://schemas.microsoft.com/office/drawing/2014/main" id="{3B350CF4-B9C5-439F-9754-F4192829030A}"/>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a:extLst>
                <a:ext uri="{FF2B5EF4-FFF2-40B4-BE49-F238E27FC236}">
                  <a16:creationId xmlns:a16="http://schemas.microsoft.com/office/drawing/2014/main" id="{8E0CAB25-F202-5524-1447-8CBB5E4388FB}"/>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a:extLst>
                <a:ext uri="{FF2B5EF4-FFF2-40B4-BE49-F238E27FC236}">
                  <a16:creationId xmlns:a16="http://schemas.microsoft.com/office/drawing/2014/main" id="{2CED7D5C-595C-EB17-3ABD-8D18D86CDE0F}"/>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a:extLst>
                <a:ext uri="{FF2B5EF4-FFF2-40B4-BE49-F238E27FC236}">
                  <a16:creationId xmlns:a16="http://schemas.microsoft.com/office/drawing/2014/main" id="{3D7331C6-6771-C6F4-0140-FE2DAFB34B71}"/>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a:extLst>
                <a:ext uri="{FF2B5EF4-FFF2-40B4-BE49-F238E27FC236}">
                  <a16:creationId xmlns:a16="http://schemas.microsoft.com/office/drawing/2014/main" id="{6EC5D2DA-003E-29FC-DE94-C93E541B7C9A}"/>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a:extLst>
                <a:ext uri="{FF2B5EF4-FFF2-40B4-BE49-F238E27FC236}">
                  <a16:creationId xmlns:a16="http://schemas.microsoft.com/office/drawing/2014/main" id="{0F2D42BA-F7AF-5B57-5770-8A3FF9712293}"/>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a:extLst>
              <a:ext uri="{FF2B5EF4-FFF2-40B4-BE49-F238E27FC236}">
                <a16:creationId xmlns:a16="http://schemas.microsoft.com/office/drawing/2014/main" id="{885284C5-DC5B-E4F6-AFB4-D9489AF7DE60}"/>
              </a:ext>
            </a:extLst>
          </p:cNvPr>
          <p:cNvGrpSpPr/>
          <p:nvPr/>
        </p:nvGrpSpPr>
        <p:grpSpPr>
          <a:xfrm>
            <a:off x="-103951" y="618992"/>
            <a:ext cx="12096068" cy="6237164"/>
            <a:chOff x="-25578" y="5513622"/>
            <a:chExt cx="12096068" cy="6237164"/>
          </a:xfrm>
        </p:grpSpPr>
        <p:sp>
          <p:nvSpPr>
            <p:cNvPr id="72" name="Freeform: Shape 80">
              <a:extLst>
                <a:ext uri="{FF2B5EF4-FFF2-40B4-BE49-F238E27FC236}">
                  <a16:creationId xmlns:a16="http://schemas.microsoft.com/office/drawing/2014/main" id="{E0804DC4-E539-BC5F-A8ED-1C74E9512391}"/>
                </a:ext>
              </a:extLst>
            </p:cNvPr>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a:extLst>
                <a:ext uri="{FF2B5EF4-FFF2-40B4-BE49-F238E27FC236}">
                  <a16:creationId xmlns:a16="http://schemas.microsoft.com/office/drawing/2014/main" id="{A60ADC1B-85AC-A966-874B-6D4F966A2266}"/>
                </a:ext>
              </a:extLst>
            </p:cNvPr>
            <p:cNvSpPr txBox="1"/>
            <p:nvPr/>
          </p:nvSpPr>
          <p:spPr>
            <a:xfrm>
              <a:off x="-25578" y="5560507"/>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1</a:t>
              </a:r>
              <a:endParaRPr lang="en-GB" sz="2800">
                <a:ln>
                  <a:solidFill>
                    <a:schemeClr val="bg1"/>
                  </a:solidFill>
                </a:ln>
                <a:solidFill>
                  <a:srgbClr val="00B0F0"/>
                </a:solidFill>
                <a:latin typeface="iCiel Cadena" panose="02000503000000020004" pitchFamily="50" charset="-93"/>
              </a:endParaRPr>
            </a:p>
          </p:txBody>
        </p:sp>
      </p:grpSp>
      <p:sp>
        <p:nvSpPr>
          <p:cNvPr id="120" name="Hộp Văn bản 119">
            <a:extLst>
              <a:ext uri="{FF2B5EF4-FFF2-40B4-BE49-F238E27FC236}">
                <a16:creationId xmlns:a16="http://schemas.microsoft.com/office/drawing/2014/main" id="{BEDA55B5-E20C-01FD-7D96-5B057D6AA7BD}"/>
              </a:ext>
            </a:extLst>
          </p:cNvPr>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03" name="Rectangle: Rounded Corners 5">
            <a:extLst>
              <a:ext uri="{FF2B5EF4-FFF2-40B4-BE49-F238E27FC236}">
                <a16:creationId xmlns:a16="http://schemas.microsoft.com/office/drawing/2014/main" id="{EEE05937-CA6C-B0CF-C99D-19E711D00EF6}"/>
              </a:ext>
            </a:extLst>
          </p:cNvPr>
          <p:cNvSpPr/>
          <p:nvPr/>
        </p:nvSpPr>
        <p:spPr>
          <a:xfrm>
            <a:off x="333818" y="132002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70">
            <a:extLst>
              <a:ext uri="{FF2B5EF4-FFF2-40B4-BE49-F238E27FC236}">
                <a16:creationId xmlns:a16="http://schemas.microsoft.com/office/drawing/2014/main" id="{AED88B38-B569-40A6-15C7-EBA54F151FD2}"/>
              </a:ext>
            </a:extLst>
          </p:cNvPr>
          <p:cNvSpPr txBox="1"/>
          <p:nvPr/>
        </p:nvSpPr>
        <p:spPr>
          <a:xfrm>
            <a:off x="1912836" y="1552751"/>
            <a:ext cx="8366328" cy="1200329"/>
          </a:xfrm>
          <a:prstGeom prst="rect">
            <a:avLst/>
          </a:prstGeom>
          <a:noFill/>
        </p:spPr>
        <p:txBody>
          <a:bodyPr wrap="square" rtlCol="0">
            <a:spAutoFit/>
          </a:bodyPr>
          <a:lstStyle/>
          <a:p>
            <a:pPr algn="ctr"/>
            <a:r>
              <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1</a:t>
            </a:r>
          </a:p>
        </p:txBody>
      </p:sp>
      <p:sp>
        <p:nvSpPr>
          <p:cNvPr id="107" name="TextBox 72">
            <a:extLst>
              <a:ext uri="{FF2B5EF4-FFF2-40B4-BE49-F238E27FC236}">
                <a16:creationId xmlns:a16="http://schemas.microsoft.com/office/drawing/2014/main" id="{61E0E72E-3635-6D3A-E720-51B4AEA3E255}"/>
              </a:ext>
            </a:extLst>
          </p:cNvPr>
          <p:cNvSpPr txBox="1"/>
          <p:nvPr/>
        </p:nvSpPr>
        <p:spPr>
          <a:xfrm>
            <a:off x="823209" y="2957409"/>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grpSp>
        <p:nvGrpSpPr>
          <p:cNvPr id="55" name="Nhóm 54">
            <a:extLst>
              <a:ext uri="{FF2B5EF4-FFF2-40B4-BE49-F238E27FC236}">
                <a16:creationId xmlns:a16="http://schemas.microsoft.com/office/drawing/2014/main" id="{9EE976F8-9154-ABE4-9634-90996D0BF728}"/>
              </a:ext>
            </a:extLst>
          </p:cNvPr>
          <p:cNvGrpSpPr/>
          <p:nvPr/>
        </p:nvGrpSpPr>
        <p:grpSpPr>
          <a:xfrm>
            <a:off x="-22013" y="611574"/>
            <a:ext cx="11982372" cy="6237164"/>
            <a:chOff x="88118" y="8476743"/>
            <a:chExt cx="11982372" cy="6237164"/>
          </a:xfrm>
        </p:grpSpPr>
        <p:sp>
          <p:nvSpPr>
            <p:cNvPr id="73" name="Freeform: Shape 79">
              <a:extLst>
                <a:ext uri="{FF2B5EF4-FFF2-40B4-BE49-F238E27FC236}">
                  <a16:creationId xmlns:a16="http://schemas.microsoft.com/office/drawing/2014/main" id="{C5AF5FC2-A9B4-BFD8-3AE9-1B500E5EBCC5}"/>
                </a:ext>
              </a:extLst>
            </p:cNvPr>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a:extLst>
                <a:ext uri="{FF2B5EF4-FFF2-40B4-BE49-F238E27FC236}">
                  <a16:creationId xmlns:a16="http://schemas.microsoft.com/office/drawing/2014/main" id="{3FC54469-F781-F7DE-584D-A710D0162C67}"/>
                </a:ext>
              </a:extLst>
            </p:cNvPr>
            <p:cNvSpPr txBox="1"/>
            <p:nvPr/>
          </p:nvSpPr>
          <p:spPr>
            <a:xfrm>
              <a:off x="2355204" y="8572702"/>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2</a:t>
              </a:r>
              <a:endParaRPr lang="en-GB" sz="2800">
                <a:ln>
                  <a:solidFill>
                    <a:schemeClr val="bg1"/>
                  </a:solidFill>
                </a:ln>
                <a:solidFill>
                  <a:srgbClr val="00B0F0"/>
                </a:solidFill>
                <a:latin typeface="iCiel Cadena" panose="02000503000000020004" pitchFamily="50" charset="-93"/>
              </a:endParaRPr>
            </a:p>
          </p:txBody>
        </p:sp>
      </p:grpSp>
      <p:pic>
        <p:nvPicPr>
          <p:cNvPr id="108" name="Picture 10">
            <a:extLst>
              <a:ext uri="{FF2B5EF4-FFF2-40B4-BE49-F238E27FC236}">
                <a16:creationId xmlns:a16="http://schemas.microsoft.com/office/drawing/2014/main" id="{01C536E8-935F-76B3-DCE6-60FC057AD5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09072" y="1479723"/>
            <a:ext cx="1558321" cy="1460926"/>
          </a:xfrm>
          <a:prstGeom prst="rect">
            <a:avLst/>
          </a:prstGeom>
        </p:spPr>
      </p:pic>
      <p:sp>
        <p:nvSpPr>
          <p:cNvPr id="71" name="TextBox 46">
            <a:extLst>
              <a:ext uri="{FF2B5EF4-FFF2-40B4-BE49-F238E27FC236}">
                <a16:creationId xmlns:a16="http://schemas.microsoft.com/office/drawing/2014/main" id="{927510DD-6E33-5193-A49D-313453A11BE6}"/>
              </a:ext>
            </a:extLst>
          </p:cNvPr>
          <p:cNvSpPr txBox="1"/>
          <p:nvPr/>
        </p:nvSpPr>
        <p:spPr>
          <a:xfrm>
            <a:off x="147744" y="1102206"/>
            <a:ext cx="3052656" cy="646331"/>
          </a:xfrm>
          <a:prstGeom prst="rect">
            <a:avLst/>
          </a:prstGeom>
          <a:noFill/>
        </p:spPr>
        <p:txBody>
          <a:bodyPr wrap="square" rtlCol="0">
            <a:spAutoFit/>
          </a:bodyPr>
          <a:lstStyle/>
          <a:p>
            <a:r>
              <a:rPr lang="en-US" sz="3600" b="1" dirty="0" smtClean="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ENTROPY</a:t>
            </a:r>
            <a:endParaRPr lang="en-US" sz="3600" b="1" dirty="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77" name="TextBox 55">
            <a:extLst>
              <a:ext uri="{FF2B5EF4-FFF2-40B4-BE49-F238E27FC236}">
                <a16:creationId xmlns:a16="http://schemas.microsoft.com/office/drawing/2014/main" id="{6CB84CFB-8855-A939-8482-B9D75BCD9CCB}"/>
              </a:ext>
            </a:extLst>
          </p:cNvPr>
          <p:cNvSpPr txBox="1"/>
          <p:nvPr/>
        </p:nvSpPr>
        <p:spPr>
          <a:xfrm>
            <a:off x="135339" y="1619143"/>
            <a:ext cx="11376216" cy="2308324"/>
          </a:xfrm>
          <a:prstGeom prst="rect">
            <a:avLst/>
          </a:prstGeom>
          <a:noFill/>
        </p:spPr>
        <p:txBody>
          <a:bodyPr wrap="square" rtlCol="0">
            <a:spAutoFit/>
          </a:bodyPr>
          <a:lstStyle/>
          <a:p>
            <a:r>
              <a:rPr lang="vi-VN" sz="2000" dirty="0" smtClean="0"/>
              <a:t>Entropy là thước đo của sự biến đổi, hỗn loạn hoặc ngẫu nhiên. Công thức như sau: </a:t>
            </a:r>
            <a:endParaRPr lang="en-US" sz="2000" dirty="0" smtClean="0"/>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suất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rạc</a:t>
            </a:r>
            <a:r>
              <a:rPr lang="en-US" sz="2000" dirty="0">
                <a:latin typeface="Arial" panose="020B0604020202020204" pitchFamily="34" charset="0"/>
                <a:cs typeface="Arial" panose="020B0604020202020204" pitchFamily="34" charset="0"/>
              </a:rPr>
              <a:t> x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n </a:t>
            </a:r>
            <a:r>
              <a:rPr lang="en-US" sz="2000" dirty="0" err="1">
                <a:latin typeface="Arial" panose="020B0604020202020204" pitchFamily="34" charset="0"/>
                <a:cs typeface="Arial" panose="020B0604020202020204" pitchFamily="34" charset="0"/>
              </a:rPr>
              <a:t>giá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nhau</a:t>
            </a:r>
            <a:r>
              <a:rPr lang="en-US" sz="2000" dirty="0">
                <a:latin typeface="Arial" panose="020B0604020202020204" pitchFamily="34" charset="0"/>
                <a:cs typeface="Arial" panose="020B0604020202020204" pitchFamily="34" charset="0"/>
              </a:rPr>
              <a:t> x</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,x</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x</a:t>
            </a:r>
            <a:r>
              <a:rPr lang="en-US" sz="2000" baseline="-25000" dirty="0" err="1">
                <a:latin typeface="Arial" panose="020B0604020202020204" pitchFamily="34" charset="0"/>
                <a:cs typeface="Arial" panose="020B0604020202020204" pitchFamily="34" charset="0"/>
              </a:rPr>
              <a:t>n</a:t>
            </a:r>
            <a:r>
              <a:rPr lang="en-US"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Giả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suất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x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p</a:t>
            </a:r>
            <a:r>
              <a:rPr lang="en-US" sz="2000" baseline="-25000" dirty="0">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=p(x=x</a:t>
            </a:r>
            <a:r>
              <a:rPr lang="en-US" sz="2000" baseline="-25000" dirty="0">
                <a:latin typeface="Arial" panose="020B0604020202020204" pitchFamily="34" charset="0"/>
                <a:cs typeface="Arial" panose="020B0604020202020204" pitchFamily="34" charset="0"/>
              </a:rPr>
              <a:t>i</a:t>
            </a:r>
            <a:r>
              <a:rPr lang="en-US" sz="20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vi-VN" sz="2000" dirty="0">
                <a:latin typeface="Arial" panose="020B0604020202020204" pitchFamily="34" charset="0"/>
                <a:cs typeface="Arial" panose="020B0604020202020204" pitchFamily="34" charset="0"/>
              </a:rPr>
              <a:t>Ký hiệu phân phối này là p=(p</a:t>
            </a:r>
            <a:r>
              <a:rPr lang="vi-VN" sz="2000" baseline="-25000" dirty="0">
                <a:latin typeface="Arial" panose="020B0604020202020204" pitchFamily="34" charset="0"/>
                <a:cs typeface="Arial" panose="020B0604020202020204" pitchFamily="34" charset="0"/>
              </a:rPr>
              <a:t>1</a:t>
            </a:r>
            <a:r>
              <a:rPr lang="vi-VN" sz="2000" dirty="0">
                <a:latin typeface="Arial" panose="020B0604020202020204" pitchFamily="34" charset="0"/>
                <a:cs typeface="Arial" panose="020B0604020202020204" pitchFamily="34" charset="0"/>
              </a:rPr>
              <a:t> ,p</a:t>
            </a:r>
            <a:r>
              <a:rPr lang="vi-VN" sz="2000" baseline="-25000" dirty="0">
                <a:latin typeface="Arial" panose="020B0604020202020204" pitchFamily="34" charset="0"/>
                <a:cs typeface="Arial" panose="020B0604020202020204" pitchFamily="34" charset="0"/>
              </a:rPr>
              <a:t>2</a:t>
            </a:r>
            <a:r>
              <a:rPr lang="vi-VN" sz="2000" dirty="0">
                <a:latin typeface="Arial" panose="020B0604020202020204" pitchFamily="34" charset="0"/>
                <a:cs typeface="Arial" panose="020B0604020202020204" pitchFamily="34" charset="0"/>
              </a:rPr>
              <a:t> ,…,p</a:t>
            </a:r>
            <a:r>
              <a:rPr lang="vi-VN" sz="2000" baseline="-25000" dirty="0">
                <a:latin typeface="Arial" panose="020B0604020202020204" pitchFamily="34" charset="0"/>
                <a:cs typeface="Arial" panose="020B0604020202020204" pitchFamily="34" charset="0"/>
              </a:rPr>
              <a:t>n</a:t>
            </a:r>
            <a:r>
              <a:rPr lang="vi-VN" sz="2000" dirty="0">
                <a:latin typeface="Arial" panose="020B0604020202020204" pitchFamily="34" charset="0"/>
                <a:cs typeface="Arial" panose="020B0604020202020204" pitchFamily="34" charset="0"/>
              </a:rPr>
              <a:t>). Entropy của phân phối này được định nghĩa là:   </a:t>
            </a:r>
            <a:endParaRPr lang="en-US" sz="2000" dirty="0" smtClean="0">
              <a:latin typeface="Arial" panose="020B0604020202020204" pitchFamily="34" charset="0"/>
              <a:cs typeface="Arial" panose="020B0604020202020204" pitchFamily="34" charset="0"/>
            </a:endParaRPr>
          </a:p>
          <a:p>
            <a:pPr algn="ctr"/>
            <a:r>
              <a:rPr lang="en-US" sz="2400" dirty="0" smtClean="0">
                <a:latin typeface="Arial" panose="020B0604020202020204" pitchFamily="34" charset="0"/>
                <a:cs typeface="Arial" panose="020B0604020202020204" pitchFamily="34" charset="0"/>
              </a:rPr>
              <a:t>H(p</a:t>
            </a:r>
            <a:r>
              <a:rPr lang="en-US" sz="2400" dirty="0">
                <a:latin typeface="Arial" panose="020B0604020202020204" pitchFamily="34" charset="0"/>
                <a:cs typeface="Arial" panose="020B0604020202020204" pitchFamily="34" charset="0"/>
              </a:rPr>
              <a:t>)=  – ∑</a:t>
            </a:r>
            <a:r>
              <a:rPr lang="en-US" sz="2400" baseline="30000" dirty="0" err="1">
                <a:latin typeface="Arial" panose="020B0604020202020204" pitchFamily="34" charset="0"/>
                <a:cs typeface="Arial" panose="020B0604020202020204" pitchFamily="34" charset="0"/>
              </a:rPr>
              <a:t>n</a:t>
            </a:r>
            <a:r>
              <a:rPr lang="en-US" sz="2400" baseline="-25000" dirty="0" err="1">
                <a:latin typeface="Arial" panose="020B0604020202020204" pitchFamily="34" charset="0"/>
                <a:cs typeface="Arial" panose="020B0604020202020204" pitchFamily="34" charset="0"/>
              </a:rPr>
              <a:t>n</a:t>
            </a:r>
            <a:r>
              <a:rPr lang="en-US" sz="2400" baseline="-25000"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p</a:t>
            </a:r>
            <a:r>
              <a:rPr lang="en-US" sz="2400" baseline="-25000" dirty="0">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log(p</a:t>
            </a:r>
            <a:r>
              <a:rPr lang="en-US" sz="2400" baseline="-25000" dirty="0">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a:t>
            </a:r>
            <a:endParaRPr lang="en-US"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vi-VN" sz="2000" dirty="0" smtClean="0"/>
              <a:t>Giả sử tung một đồng xu, entropy sẽ được tính như sau: </a:t>
            </a:r>
            <a:endParaRPr lang="en-US" sz="2000" dirty="0" smtClean="0"/>
          </a:p>
          <a:p>
            <a:pPr algn="ctr"/>
            <a:r>
              <a:rPr lang="vi-VN" sz="2000" dirty="0" smtClean="0"/>
              <a:t>H = -[0.5 ln(0.5) + 0.5 ln(0.5)]</a:t>
            </a:r>
            <a:endParaRPr lang="vi-VN" sz="2000" dirty="0"/>
          </a:p>
        </p:txBody>
      </p:sp>
      <p:grpSp>
        <p:nvGrpSpPr>
          <p:cNvPr id="56" name="Nhóm 55">
            <a:extLst>
              <a:ext uri="{FF2B5EF4-FFF2-40B4-BE49-F238E27FC236}">
                <a16:creationId xmlns:a16="http://schemas.microsoft.com/office/drawing/2014/main" id="{54EBDE69-4AF3-EE72-46B9-01F3B141AE12}"/>
              </a:ext>
            </a:extLst>
          </p:cNvPr>
          <p:cNvGrpSpPr/>
          <p:nvPr/>
        </p:nvGrpSpPr>
        <p:grpSpPr>
          <a:xfrm>
            <a:off x="32455" y="6388647"/>
            <a:ext cx="11982372" cy="6237164"/>
            <a:chOff x="88118" y="11098070"/>
            <a:chExt cx="11982372" cy="6237164"/>
          </a:xfrm>
        </p:grpSpPr>
        <p:sp>
          <p:nvSpPr>
            <p:cNvPr id="74" name="Freeform: Shape 78">
              <a:extLst>
                <a:ext uri="{FF2B5EF4-FFF2-40B4-BE49-F238E27FC236}">
                  <a16:creationId xmlns:a16="http://schemas.microsoft.com/office/drawing/2014/main" id="{26AC7604-995F-F45B-270B-C2AABFB14C05}"/>
                </a:ext>
              </a:extLst>
            </p:cNvPr>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a:extLst>
                <a:ext uri="{FF2B5EF4-FFF2-40B4-BE49-F238E27FC236}">
                  <a16:creationId xmlns:a16="http://schemas.microsoft.com/office/drawing/2014/main" id="{D395BF98-A7A9-44A1-446D-234E032A4F36}"/>
                </a:ext>
              </a:extLst>
            </p:cNvPr>
            <p:cNvSpPr txBox="1"/>
            <p:nvPr/>
          </p:nvSpPr>
          <p:spPr>
            <a:xfrm>
              <a:off x="4766715" y="11190981"/>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3</a:t>
              </a:r>
              <a:endParaRPr lang="en-GB" sz="2800">
                <a:ln>
                  <a:solidFill>
                    <a:schemeClr val="bg1"/>
                  </a:solidFill>
                </a:ln>
                <a:solidFill>
                  <a:srgbClr val="00B0F0"/>
                </a:solidFill>
                <a:latin typeface="iCiel Cadena" panose="02000503000000020004" pitchFamily="50" charset="-93"/>
              </a:endParaRPr>
            </a:p>
          </p:txBody>
        </p:sp>
      </p:grpSp>
      <p:grpSp>
        <p:nvGrpSpPr>
          <p:cNvPr id="57" name="Nhóm 56">
            <a:extLst>
              <a:ext uri="{FF2B5EF4-FFF2-40B4-BE49-F238E27FC236}">
                <a16:creationId xmlns:a16="http://schemas.microsoft.com/office/drawing/2014/main" id="{190FC025-BD7B-086D-79CA-51D08E7C9BAD}"/>
              </a:ext>
            </a:extLst>
          </p:cNvPr>
          <p:cNvGrpSpPr/>
          <p:nvPr/>
        </p:nvGrpSpPr>
        <p:grpSpPr>
          <a:xfrm>
            <a:off x="88118" y="6404968"/>
            <a:ext cx="11982372" cy="6237164"/>
            <a:chOff x="88118" y="14071559"/>
            <a:chExt cx="11982372" cy="6237164"/>
          </a:xfrm>
        </p:grpSpPr>
        <p:sp>
          <p:nvSpPr>
            <p:cNvPr id="75" name="Freeform: Shape 77">
              <a:extLst>
                <a:ext uri="{FF2B5EF4-FFF2-40B4-BE49-F238E27FC236}">
                  <a16:creationId xmlns:a16="http://schemas.microsoft.com/office/drawing/2014/main" id="{A570C748-C249-76AE-722A-719D7D1C0034}"/>
                </a:ext>
              </a:extLst>
            </p:cNvPr>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a:extLst>
                <a:ext uri="{FF2B5EF4-FFF2-40B4-BE49-F238E27FC236}">
                  <a16:creationId xmlns:a16="http://schemas.microsoft.com/office/drawing/2014/main" id="{A8675B19-EE3D-A052-5755-E3A515091FF5}"/>
                </a:ext>
              </a:extLst>
            </p:cNvPr>
            <p:cNvSpPr txBox="1"/>
            <p:nvPr/>
          </p:nvSpPr>
          <p:spPr>
            <a:xfrm>
              <a:off x="7108792" y="14152304"/>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4</a:t>
              </a:r>
              <a:endParaRPr lang="en-GB" sz="2800">
                <a:ln>
                  <a:solidFill>
                    <a:schemeClr val="bg1"/>
                  </a:solidFill>
                </a:ln>
                <a:solidFill>
                  <a:srgbClr val="00B0F0"/>
                </a:solidFill>
                <a:latin typeface="iCiel Cadena" panose="02000503000000020004" pitchFamily="50" charset="-93"/>
              </a:endParaRPr>
            </a:p>
          </p:txBody>
        </p:sp>
      </p:grpSp>
      <p:grpSp>
        <p:nvGrpSpPr>
          <p:cNvPr id="58" name="Nhóm 57">
            <a:extLst>
              <a:ext uri="{FF2B5EF4-FFF2-40B4-BE49-F238E27FC236}">
                <a16:creationId xmlns:a16="http://schemas.microsoft.com/office/drawing/2014/main" id="{74764CDD-8DF8-C014-7824-08B96CBB907F}"/>
              </a:ext>
            </a:extLst>
          </p:cNvPr>
          <p:cNvGrpSpPr/>
          <p:nvPr/>
        </p:nvGrpSpPr>
        <p:grpSpPr>
          <a:xfrm>
            <a:off x="179826" y="6396808"/>
            <a:ext cx="12106309" cy="6237164"/>
            <a:chOff x="-135709" y="20308723"/>
            <a:chExt cx="12106309" cy="6237164"/>
          </a:xfrm>
        </p:grpSpPr>
        <p:sp>
          <p:nvSpPr>
            <p:cNvPr id="76" name="Freeform: Shape 75">
              <a:extLst>
                <a:ext uri="{FF2B5EF4-FFF2-40B4-BE49-F238E27FC236}">
                  <a16:creationId xmlns:a16="http://schemas.microsoft.com/office/drawing/2014/main" id="{2A0AE433-5CE1-218B-2C41-21F52A7B0B81}"/>
                </a:ext>
              </a:extLst>
            </p:cNvPr>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a:extLst>
                <a:ext uri="{FF2B5EF4-FFF2-40B4-BE49-F238E27FC236}">
                  <a16:creationId xmlns:a16="http://schemas.microsoft.com/office/drawing/2014/main" id="{B68C9A3B-3510-C728-7471-346F49791194}"/>
                </a:ext>
              </a:extLst>
            </p:cNvPr>
            <p:cNvSpPr txBox="1"/>
            <p:nvPr/>
          </p:nvSpPr>
          <p:spPr>
            <a:xfrm>
              <a:off x="9312030" y="20439646"/>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5</a:t>
              </a:r>
              <a:endParaRPr lang="en-GB" sz="2800">
                <a:ln>
                  <a:solidFill>
                    <a:schemeClr val="bg1"/>
                  </a:solidFill>
                </a:ln>
                <a:solidFill>
                  <a:srgbClr val="00B0F0"/>
                </a:solidFill>
                <a:latin typeface="iCiel Cadena" panose="02000503000000020004" pitchFamily="50" charset="-93"/>
              </a:endParaRPr>
            </a:p>
          </p:txBody>
        </p:sp>
      </p:grpSp>
      <p:pic>
        <p:nvPicPr>
          <p:cNvPr id="84" name="Picture 3">
            <a:extLst>
              <a:ext uri="{FF2B5EF4-FFF2-40B4-BE49-F238E27FC236}">
                <a16:creationId xmlns:a16="http://schemas.microsoft.com/office/drawing/2014/main" id="{71D12AFA-7B18-457B-D4F7-154B60CD4C7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8729822">
            <a:off x="-146021" y="12355864"/>
            <a:ext cx="1400352" cy="1014518"/>
          </a:xfrm>
          <a:prstGeom prst="rect">
            <a:avLst/>
          </a:prstGeom>
        </p:spPr>
      </p:pic>
      <p:pic>
        <p:nvPicPr>
          <p:cNvPr id="86" name="Picture 4">
            <a:extLst>
              <a:ext uri="{FF2B5EF4-FFF2-40B4-BE49-F238E27FC236}">
                <a16:creationId xmlns:a16="http://schemas.microsoft.com/office/drawing/2014/main" id="{FBB6ECF3-AEEF-E45A-DD85-27A60E03366A}"/>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5102127">
            <a:off x="10756817" y="13380976"/>
            <a:ext cx="991678" cy="908888"/>
          </a:xfrm>
          <a:prstGeom prst="rect">
            <a:avLst/>
          </a:prstGeom>
        </p:spPr>
      </p:pic>
      <p:sp>
        <p:nvSpPr>
          <p:cNvPr id="87" name="Forma libre: forma 5">
            <a:extLst>
              <a:ext uri="{FF2B5EF4-FFF2-40B4-BE49-F238E27FC236}">
                <a16:creationId xmlns:a16="http://schemas.microsoft.com/office/drawing/2014/main" id="{1632082E-66B9-57A8-8A6F-9C3D7A9738D7}"/>
              </a:ext>
            </a:extLst>
          </p:cNvPr>
          <p:cNvSpPr/>
          <p:nvPr/>
        </p:nvSpPr>
        <p:spPr>
          <a:xfrm rot="1537048">
            <a:off x="8484183" y="16234050"/>
            <a:ext cx="6304600" cy="634956"/>
          </a:xfrm>
          <a:custGeom>
            <a:avLst/>
            <a:gdLst>
              <a:gd name="connsiteX0" fmla="*/ 0 w 6304600"/>
              <a:gd name="connsiteY0" fmla="*/ 0 h 634956"/>
              <a:gd name="connsiteX1" fmla="*/ 397923 w 6304600"/>
              <a:gd name="connsiteY1" fmla="*/ 489809 h 634956"/>
              <a:gd name="connsiteX2" fmla="*/ 1106723 w 6304600"/>
              <a:gd name="connsiteY2" fmla="*/ 609762 h 634956"/>
              <a:gd name="connsiteX3" fmla="*/ 2785463 w 6304600"/>
              <a:gd name="connsiteY3" fmla="*/ 219914 h 634956"/>
              <a:gd name="connsiteX4" fmla="*/ 3767837 w 6304600"/>
              <a:gd name="connsiteY4" fmla="*/ 79968 h 634956"/>
              <a:gd name="connsiteX5" fmla="*/ 4886997 w 6304600"/>
              <a:gd name="connsiteY5" fmla="*/ 479812 h 634956"/>
              <a:gd name="connsiteX6" fmla="*/ 5359531 w 6304600"/>
              <a:gd name="connsiteY6" fmla="*/ 629754 h 634956"/>
              <a:gd name="connsiteX7" fmla="*/ 5956416 w 6304600"/>
              <a:gd name="connsiteY7" fmla="*/ 569777 h 634956"/>
              <a:gd name="connsiteX8" fmla="*/ 6304600 w 6304600"/>
              <a:gd name="connsiteY8" fmla="*/ 279890 h 63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a:solidFill>
              <a:schemeClr val="accent5">
                <a:lumMod val="20000"/>
                <a:lumOff val="80000"/>
              </a:schemeClr>
            </a:solidFill>
            <a:prstDash val="dash"/>
            <a:extLst>
              <a:ext uri="{C807C97D-BFC1-408E-A445-0C87EB9F89A2}">
                <ask:lineSketchStyleProps xmlns:ask="http://schemas.microsoft.com/office/drawing/2018/sketchyshapes" xmlns="" sd="981765707">
                  <a:custGeom>
                    <a:avLst/>
                    <a:gdLst>
                      <a:gd name="connsiteX0" fmla="*/ 0 w 6919415"/>
                      <a:gd name="connsiteY0" fmla="*/ 0 h 866910"/>
                      <a:gd name="connsiteX1" fmla="*/ 436728 w 6919415"/>
                      <a:gd name="connsiteY1" fmla="*/ 668740 h 866910"/>
                      <a:gd name="connsiteX2" fmla="*/ 1214650 w 6919415"/>
                      <a:gd name="connsiteY2" fmla="*/ 832513 h 866910"/>
                      <a:gd name="connsiteX3" fmla="*/ 3057098 w 6919415"/>
                      <a:gd name="connsiteY3" fmla="*/ 300251 h 866910"/>
                      <a:gd name="connsiteX4" fmla="*/ 4135271 w 6919415"/>
                      <a:gd name="connsiteY4" fmla="*/ 109182 h 866910"/>
                      <a:gd name="connsiteX5" fmla="*/ 5363570 w 6919415"/>
                      <a:gd name="connsiteY5" fmla="*/ 655092 h 866910"/>
                      <a:gd name="connsiteX6" fmla="*/ 5882185 w 6919415"/>
                      <a:gd name="connsiteY6" fmla="*/ 859809 h 866910"/>
                      <a:gd name="connsiteX7" fmla="*/ 6537277 w 6919415"/>
                      <a:gd name="connsiteY7" fmla="*/ 777922 h 866910"/>
                      <a:gd name="connsiteX8" fmla="*/ 6919415 w 6919415"/>
                      <a:gd name="connsiteY8" fmla="*/ 382137 h 86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9415" h="866910">
                        <a:moveTo>
                          <a:pt x="0" y="0"/>
                        </a:moveTo>
                        <a:cubicBezTo>
                          <a:pt x="117143" y="264994"/>
                          <a:pt x="234286" y="529988"/>
                          <a:pt x="436728" y="668740"/>
                        </a:cubicBezTo>
                        <a:cubicBezTo>
                          <a:pt x="639170" y="807492"/>
                          <a:pt x="777922" y="893928"/>
                          <a:pt x="1214650" y="832513"/>
                        </a:cubicBezTo>
                        <a:cubicBezTo>
                          <a:pt x="1651378" y="771098"/>
                          <a:pt x="2570328" y="420806"/>
                          <a:pt x="3057098" y="300251"/>
                        </a:cubicBezTo>
                        <a:cubicBezTo>
                          <a:pt x="3543868" y="179696"/>
                          <a:pt x="3750859" y="50042"/>
                          <a:pt x="4135271" y="109182"/>
                        </a:cubicBezTo>
                        <a:cubicBezTo>
                          <a:pt x="4519683" y="168322"/>
                          <a:pt x="5072418" y="529988"/>
                          <a:pt x="5363570" y="655092"/>
                        </a:cubicBezTo>
                        <a:cubicBezTo>
                          <a:pt x="5654722" y="780196"/>
                          <a:pt x="5686567" y="839337"/>
                          <a:pt x="5882185" y="859809"/>
                        </a:cubicBezTo>
                        <a:cubicBezTo>
                          <a:pt x="6077803" y="880281"/>
                          <a:pt x="6364405" y="857534"/>
                          <a:pt x="6537277" y="777922"/>
                        </a:cubicBezTo>
                        <a:cubicBezTo>
                          <a:pt x="6710149" y="698310"/>
                          <a:pt x="6814782" y="540223"/>
                          <a:pt x="6919415" y="382137"/>
                        </a:cubicBezTo>
                      </a:path>
                    </a:pathLst>
                  </a:custGeom>
                  <ask:type>
                    <ask:lineSketchCurved/>
                  </ask:type>
                </ask:lineSketchStyleProps>
              </a:ext>
            </a:extLst>
          </a:ln>
          <a:effectLst>
            <a:outerShdw blurRad="50800" dist="88900" dir="3960000" sx="99000" sy="99000" algn="tl" rotWithShape="0">
              <a:srgbClr val="774F2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accent5">
                    <a:lumMod val="20000"/>
                    <a:lumOff val="80000"/>
                  </a:schemeClr>
                </a:solidFill>
              </a:ln>
            </a:endParaRPr>
          </a:p>
        </p:txBody>
      </p:sp>
      <p:sp>
        <p:nvSpPr>
          <p:cNvPr id="88" name="TextBox 46">
            <a:extLst>
              <a:ext uri="{FF2B5EF4-FFF2-40B4-BE49-F238E27FC236}">
                <a16:creationId xmlns:a16="http://schemas.microsoft.com/office/drawing/2014/main" id="{E089AE25-48FB-633F-1BA5-CA6382C93F93}"/>
              </a:ext>
            </a:extLst>
          </p:cNvPr>
          <p:cNvSpPr txBox="1"/>
          <p:nvPr/>
        </p:nvSpPr>
        <p:spPr>
          <a:xfrm>
            <a:off x="147743" y="13479733"/>
            <a:ext cx="4492968" cy="1015663"/>
          </a:xfrm>
          <a:prstGeom prst="rect">
            <a:avLst/>
          </a:prstGeom>
          <a:noFill/>
        </p:spPr>
        <p:txBody>
          <a:bodyPr wrap="square" rtlCol="0">
            <a:spAutoFit/>
          </a:bodyPr>
          <a:lstStyle/>
          <a:p>
            <a:pPr algn="ctr"/>
            <a:r>
              <a:rPr lang="en-US" sz="600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rPr>
              <a:t>Nội dung 3</a:t>
            </a:r>
          </a:p>
        </p:txBody>
      </p:sp>
      <p:pic>
        <p:nvPicPr>
          <p:cNvPr id="89" name="Gráfico 3" descr="Enviar contorno">
            <a:extLst>
              <a:ext uri="{FF2B5EF4-FFF2-40B4-BE49-F238E27FC236}">
                <a16:creationId xmlns:a16="http://schemas.microsoft.com/office/drawing/2014/main" id="{7C8EECB3-74B2-BDFE-7CD9-7F4E238BDA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rot="992769">
            <a:off x="380317" y="13458562"/>
            <a:ext cx="1153669" cy="1153669"/>
          </a:xfrm>
          <a:prstGeom prst="rect">
            <a:avLst/>
          </a:prstGeom>
        </p:spPr>
      </p:pic>
      <p:pic>
        <p:nvPicPr>
          <p:cNvPr id="90" name="Gráfico 4" descr="Enviar contorno">
            <a:extLst>
              <a:ext uri="{FF2B5EF4-FFF2-40B4-BE49-F238E27FC236}">
                <a16:creationId xmlns:a16="http://schemas.microsoft.com/office/drawing/2014/main" id="{E50E513B-E8E5-4141-1925-8D14531DFAE5}"/>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rot="10555694" flipV="1">
            <a:off x="11759831" y="13078563"/>
            <a:ext cx="1052610" cy="1052610"/>
          </a:xfrm>
          <a:prstGeom prst="rect">
            <a:avLst/>
          </a:prstGeom>
        </p:spPr>
      </p:pic>
      <p:pic>
        <p:nvPicPr>
          <p:cNvPr id="1026" name="Picture 2" descr="https://trituenhantao.io/wp-content/uploads/2020/04/image-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1953" y="3658190"/>
            <a:ext cx="3709938" cy="3190548"/>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55">
            <a:extLst>
              <a:ext uri="{FF2B5EF4-FFF2-40B4-BE49-F238E27FC236}">
                <a16:creationId xmlns:a16="http://schemas.microsoft.com/office/drawing/2014/main" id="{6CB84CFB-8855-A939-8482-B9D75BCD9CCB}"/>
              </a:ext>
            </a:extLst>
          </p:cNvPr>
          <p:cNvSpPr txBox="1"/>
          <p:nvPr/>
        </p:nvSpPr>
        <p:spPr>
          <a:xfrm>
            <a:off x="4337081" y="5077719"/>
            <a:ext cx="7205184" cy="1323439"/>
          </a:xfrm>
          <a:prstGeom prst="rect">
            <a:avLst/>
          </a:prstGeom>
          <a:noFill/>
        </p:spPr>
        <p:txBody>
          <a:bodyPr wrap="square" rtlCol="0">
            <a:spAutoFit/>
          </a:bodyPr>
          <a:lstStyle/>
          <a:p>
            <a:r>
              <a:rPr lang="en-US" sz="2000" dirty="0" err="1"/>
              <a:t>Hình</a:t>
            </a:r>
            <a:r>
              <a:rPr lang="en-US" sz="2000" dirty="0"/>
              <a:t> </a:t>
            </a:r>
            <a:r>
              <a:rPr lang="en-US" sz="2000" dirty="0" err="1"/>
              <a:t>vẽ</a:t>
            </a:r>
            <a:r>
              <a:rPr lang="en-US" sz="2000" dirty="0"/>
              <a:t> </a:t>
            </a:r>
            <a:r>
              <a:rPr lang="en-US" sz="2000" dirty="0" err="1" smtClean="0"/>
              <a:t>biểu</a:t>
            </a:r>
            <a:r>
              <a:rPr lang="en-US" sz="2000" dirty="0" smtClean="0"/>
              <a:t> </a:t>
            </a:r>
            <a:r>
              <a:rPr lang="en-US" sz="2000" dirty="0" err="1"/>
              <a:t>diễn</a:t>
            </a:r>
            <a:r>
              <a:rPr lang="en-US" sz="2000" dirty="0"/>
              <a:t> </a:t>
            </a:r>
            <a:r>
              <a:rPr lang="en-US" sz="2000" dirty="0" err="1"/>
              <a:t>sự</a:t>
            </a:r>
            <a:r>
              <a:rPr lang="en-US" sz="2000" dirty="0"/>
              <a:t> </a:t>
            </a:r>
            <a:r>
              <a:rPr lang="en-US" sz="2000" dirty="0" err="1"/>
              <a:t>thay</a:t>
            </a:r>
            <a:r>
              <a:rPr lang="en-US" sz="2000" dirty="0"/>
              <a:t> </a:t>
            </a:r>
            <a:r>
              <a:rPr lang="en-US" sz="2000" dirty="0" err="1"/>
              <a:t>đổi</a:t>
            </a:r>
            <a:r>
              <a:rPr lang="en-US" sz="2000" dirty="0"/>
              <a:t> </a:t>
            </a:r>
            <a:r>
              <a:rPr lang="en-US" sz="2000" dirty="0" err="1"/>
              <a:t>của</a:t>
            </a:r>
            <a:r>
              <a:rPr lang="en-US" sz="2000" dirty="0"/>
              <a:t> </a:t>
            </a:r>
            <a:r>
              <a:rPr lang="en-US" sz="2000" dirty="0" err="1"/>
              <a:t>hàm</a:t>
            </a:r>
            <a:r>
              <a:rPr lang="en-US" sz="2000" dirty="0"/>
              <a:t> entropy. Ta </a:t>
            </a:r>
            <a:r>
              <a:rPr lang="en-US" sz="2000" dirty="0" err="1"/>
              <a:t>có</a:t>
            </a:r>
            <a:r>
              <a:rPr lang="en-US" sz="2000" dirty="0"/>
              <a:t> </a:t>
            </a:r>
            <a:r>
              <a:rPr lang="en-US" sz="2000" dirty="0" err="1"/>
              <a:t>thể</a:t>
            </a:r>
            <a:r>
              <a:rPr lang="en-US" sz="2000" dirty="0"/>
              <a:t> </a:t>
            </a:r>
            <a:r>
              <a:rPr lang="en-US" sz="2000" dirty="0" err="1"/>
              <a:t>thấy</a:t>
            </a:r>
            <a:r>
              <a:rPr lang="en-US" sz="2000" dirty="0"/>
              <a:t> </a:t>
            </a:r>
            <a:r>
              <a:rPr lang="en-US" sz="2000" dirty="0" err="1"/>
              <a:t>rằng</a:t>
            </a:r>
            <a:r>
              <a:rPr lang="en-US" sz="2000" dirty="0"/>
              <a:t>, entropy </a:t>
            </a:r>
            <a:r>
              <a:rPr lang="en-US" sz="2000" dirty="0" err="1"/>
              <a:t>đạt</a:t>
            </a:r>
            <a:r>
              <a:rPr lang="en-US" sz="2000" dirty="0"/>
              <a:t> </a:t>
            </a:r>
            <a:r>
              <a:rPr lang="en-US" sz="2000" dirty="0" err="1"/>
              <a:t>tối</a:t>
            </a:r>
            <a:r>
              <a:rPr lang="en-US" sz="2000" dirty="0"/>
              <a:t> </a:t>
            </a:r>
            <a:r>
              <a:rPr lang="en-US" sz="2000" dirty="0" err="1"/>
              <a:t>đa</a:t>
            </a:r>
            <a:r>
              <a:rPr lang="en-US" sz="2000" dirty="0"/>
              <a:t> </a:t>
            </a:r>
            <a:r>
              <a:rPr lang="en-US" sz="2000" dirty="0" err="1"/>
              <a:t>khi</a:t>
            </a:r>
            <a:r>
              <a:rPr lang="en-US" sz="2000" dirty="0"/>
              <a:t> </a:t>
            </a:r>
            <a:r>
              <a:rPr lang="en-US" sz="2000" dirty="0" err="1"/>
              <a:t>xác</a:t>
            </a:r>
            <a:r>
              <a:rPr lang="en-US" sz="2000" dirty="0"/>
              <a:t> </a:t>
            </a:r>
            <a:r>
              <a:rPr lang="en-US" sz="2000" dirty="0" err="1"/>
              <a:t>suất</a:t>
            </a:r>
            <a:r>
              <a:rPr lang="en-US" sz="2000" dirty="0"/>
              <a:t> </a:t>
            </a:r>
            <a:r>
              <a:rPr lang="en-US" sz="2000" dirty="0" err="1"/>
              <a:t>xảy</a:t>
            </a:r>
            <a:r>
              <a:rPr lang="en-US" sz="2000" dirty="0"/>
              <a:t> </a:t>
            </a:r>
            <a:r>
              <a:rPr lang="en-US" sz="2000" dirty="0" err="1"/>
              <a:t>ra</a:t>
            </a:r>
            <a:r>
              <a:rPr lang="en-US" sz="2000" dirty="0"/>
              <a:t> </a:t>
            </a:r>
            <a:r>
              <a:rPr lang="en-US" sz="2000" dirty="0" err="1"/>
              <a:t>của</a:t>
            </a:r>
            <a:r>
              <a:rPr lang="en-US" sz="2000" dirty="0"/>
              <a:t> </a:t>
            </a:r>
            <a:r>
              <a:rPr lang="en-US" sz="2000" dirty="0" err="1"/>
              <a:t>hai</a:t>
            </a:r>
            <a:r>
              <a:rPr lang="en-US" sz="2000" dirty="0"/>
              <a:t> </a:t>
            </a:r>
            <a:r>
              <a:rPr lang="en-US" sz="2000" dirty="0" err="1"/>
              <a:t>lớp</a:t>
            </a:r>
            <a:r>
              <a:rPr lang="en-US" sz="2000" dirty="0"/>
              <a:t> </a:t>
            </a:r>
            <a:r>
              <a:rPr lang="en-US" sz="2000" dirty="0" err="1"/>
              <a:t>bằng</a:t>
            </a:r>
            <a:r>
              <a:rPr lang="en-US" sz="2000" dirty="0"/>
              <a:t> </a:t>
            </a:r>
            <a:r>
              <a:rPr lang="en-US" sz="2000" dirty="0" err="1"/>
              <a:t>nhau</a:t>
            </a:r>
            <a:r>
              <a:rPr lang="en-US" sz="2000" dirty="0"/>
              <a:t>.</a:t>
            </a:r>
          </a:p>
          <a:p>
            <a:pPr marL="285750" indent="-285750">
              <a:buFont typeface="Arial" panose="020B0604020202020204" pitchFamily="34" charset="0"/>
              <a:buChar char="•"/>
            </a:pPr>
            <a:r>
              <a:rPr lang="en-US" sz="2000" dirty="0"/>
              <a:t>P </a:t>
            </a:r>
            <a:r>
              <a:rPr lang="en-US" sz="2000" dirty="0" err="1"/>
              <a:t>tinh</a:t>
            </a:r>
            <a:r>
              <a:rPr lang="en-US" sz="2000" dirty="0"/>
              <a:t> </a:t>
            </a:r>
            <a:r>
              <a:rPr lang="en-US" sz="2000" dirty="0" err="1"/>
              <a:t>khiết</a:t>
            </a:r>
            <a:r>
              <a:rPr lang="en-US" sz="2000" dirty="0"/>
              <a:t>: p</a:t>
            </a:r>
            <a:r>
              <a:rPr lang="en-US" sz="2000" baseline="-25000" dirty="0"/>
              <a:t>i</a:t>
            </a:r>
            <a:r>
              <a:rPr lang="en-US" sz="2000" dirty="0"/>
              <a:t> = 0 </a:t>
            </a:r>
            <a:r>
              <a:rPr lang="en-US" sz="2000" dirty="0" err="1"/>
              <a:t>hoặc</a:t>
            </a:r>
            <a:r>
              <a:rPr lang="en-US" sz="2000" dirty="0"/>
              <a:t> p</a:t>
            </a:r>
            <a:r>
              <a:rPr lang="en-US" sz="2000" baseline="-25000" dirty="0"/>
              <a:t>i</a:t>
            </a:r>
            <a:r>
              <a:rPr lang="en-US" sz="2000" dirty="0"/>
              <a:t> = 1</a:t>
            </a:r>
          </a:p>
          <a:p>
            <a:pPr marL="285750" indent="-285750">
              <a:buFont typeface="Arial" panose="020B0604020202020204" pitchFamily="34" charset="0"/>
              <a:buChar char="•"/>
            </a:pPr>
            <a:r>
              <a:rPr lang="en-US" sz="2000" dirty="0"/>
              <a:t>P </a:t>
            </a:r>
            <a:r>
              <a:rPr lang="en-US" sz="2000" dirty="0" err="1"/>
              <a:t>vẩn</a:t>
            </a:r>
            <a:r>
              <a:rPr lang="en-US" sz="2000" dirty="0"/>
              <a:t> </a:t>
            </a:r>
            <a:r>
              <a:rPr lang="en-US" sz="2000" dirty="0" err="1"/>
              <a:t>đục</a:t>
            </a:r>
            <a:r>
              <a:rPr lang="en-US" sz="2000" dirty="0"/>
              <a:t>: p</a:t>
            </a:r>
            <a:r>
              <a:rPr lang="en-US" sz="2000" baseline="-25000" dirty="0"/>
              <a:t>i</a:t>
            </a:r>
            <a:r>
              <a:rPr lang="en-US" sz="2000" dirty="0"/>
              <a:t> = 0.5, </a:t>
            </a:r>
            <a:r>
              <a:rPr lang="en-US" sz="2000" dirty="0" err="1"/>
              <a:t>khi</a:t>
            </a:r>
            <a:r>
              <a:rPr lang="en-US" sz="2000" dirty="0"/>
              <a:t> </a:t>
            </a:r>
            <a:r>
              <a:rPr lang="en-US" sz="2000" dirty="0" err="1"/>
              <a:t>đó</a:t>
            </a:r>
            <a:r>
              <a:rPr lang="en-US" sz="2000" dirty="0"/>
              <a:t> </a:t>
            </a:r>
            <a:r>
              <a:rPr lang="en-US" sz="2000" dirty="0" err="1"/>
              <a:t>hàm</a:t>
            </a:r>
            <a:r>
              <a:rPr lang="en-US" sz="2000" dirty="0"/>
              <a:t> Entropy </a:t>
            </a:r>
            <a:r>
              <a:rPr lang="en-US" sz="2000" dirty="0" err="1"/>
              <a:t>đạt</a:t>
            </a:r>
            <a:r>
              <a:rPr lang="en-US" sz="2000" dirty="0"/>
              <a:t> </a:t>
            </a:r>
            <a:r>
              <a:rPr lang="en-US" sz="2000" dirty="0" err="1"/>
              <a:t>đỉnh</a:t>
            </a:r>
            <a:r>
              <a:rPr lang="en-US" sz="2000" dirty="0"/>
              <a:t> </a:t>
            </a:r>
            <a:r>
              <a:rPr lang="en-US" sz="2000" dirty="0" err="1"/>
              <a:t>cao</a:t>
            </a:r>
            <a:r>
              <a:rPr lang="en-US" sz="2000" dirty="0"/>
              <a:t> </a:t>
            </a:r>
            <a:r>
              <a:rPr lang="en-US" sz="2000" dirty="0" err="1"/>
              <a:t>nhất</a:t>
            </a:r>
            <a:endParaRPr lang="en-US" sz="2000" dirty="0"/>
          </a:p>
        </p:txBody>
      </p:sp>
    </p:spTree>
    <p:extLst>
      <p:ext uri="{BB962C8B-B14F-4D97-AF65-F5344CB8AC3E}">
        <p14:creationId xmlns:p14="http://schemas.microsoft.com/office/powerpoint/2010/main" val="150436155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a:extLst>
              <a:ext uri="{FF2B5EF4-FFF2-40B4-BE49-F238E27FC236}">
                <a16:creationId xmlns:a16="http://schemas.microsoft.com/office/drawing/2014/main" id="{B0C2A85B-CB56-C2BA-45A5-38FDF0549618}"/>
              </a:ext>
            </a:extLst>
          </p:cNvPr>
          <p:cNvGrpSpPr/>
          <p:nvPr/>
        </p:nvGrpSpPr>
        <p:grpSpPr>
          <a:xfrm>
            <a:off x="18946" y="38919"/>
            <a:ext cx="12192007" cy="3131131"/>
            <a:chOff x="-1" y="138545"/>
            <a:chExt cx="12192007" cy="3131131"/>
          </a:xfrm>
          <a:solidFill>
            <a:srgbClr val="BDD7EE">
              <a:alpha val="56000"/>
            </a:srgbClr>
          </a:solidFill>
        </p:grpSpPr>
        <p:sp>
          <p:nvSpPr>
            <p:cNvPr id="5" name="Rectangle 45">
              <a:extLst>
                <a:ext uri="{FF2B5EF4-FFF2-40B4-BE49-F238E27FC236}">
                  <a16:creationId xmlns:a16="http://schemas.microsoft.com/office/drawing/2014/main" id="{0BC5C3DA-E4DF-810D-B3A2-436F926F8F10}"/>
                </a:ext>
              </a:extLst>
            </p:cNvPr>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a:extLst>
                <a:ext uri="{FF2B5EF4-FFF2-40B4-BE49-F238E27FC236}">
                  <a16:creationId xmlns:a16="http://schemas.microsoft.com/office/drawing/2014/main" id="{9872EE75-B0C7-73C8-0064-4B2A78373150}"/>
                </a:ext>
              </a:extLst>
            </p:cNvPr>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a:extLst>
                <a:ext uri="{FF2B5EF4-FFF2-40B4-BE49-F238E27FC236}">
                  <a16:creationId xmlns:a16="http://schemas.microsoft.com/office/drawing/2014/main" id="{973DBAF9-8DB5-F2C3-E200-68D77D5177B5}"/>
                </a:ext>
              </a:extLst>
            </p:cNvPr>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a:extLst>
                <a:ext uri="{FF2B5EF4-FFF2-40B4-BE49-F238E27FC236}">
                  <a16:creationId xmlns:a16="http://schemas.microsoft.com/office/drawing/2014/main" id="{DC6F138D-A4C3-655C-9A75-094E19F26D27}"/>
                </a:ext>
              </a:extLst>
            </p:cNvPr>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a:extLst>
                <a:ext uri="{FF2B5EF4-FFF2-40B4-BE49-F238E27FC236}">
                  <a16:creationId xmlns:a16="http://schemas.microsoft.com/office/drawing/2014/main" id="{17CE8F3C-F31B-8D78-4226-B45852321614}"/>
                </a:ext>
              </a:extLst>
            </p:cNvPr>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a:extLst>
                <a:ext uri="{FF2B5EF4-FFF2-40B4-BE49-F238E27FC236}">
                  <a16:creationId xmlns:a16="http://schemas.microsoft.com/office/drawing/2014/main" id="{8C939C8D-0BBF-D3E3-4215-6A87E7A2BF53}"/>
                </a:ext>
              </a:extLst>
            </p:cNvPr>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a:extLst>
              <a:ext uri="{FF2B5EF4-FFF2-40B4-BE49-F238E27FC236}">
                <a16:creationId xmlns:a16="http://schemas.microsoft.com/office/drawing/2014/main" id="{BC2B7986-6AC4-DD52-B0B0-441A31800E8B}"/>
              </a:ext>
            </a:extLst>
          </p:cNvPr>
          <p:cNvGrpSpPr/>
          <p:nvPr/>
        </p:nvGrpSpPr>
        <p:grpSpPr>
          <a:xfrm>
            <a:off x="-24476" y="3486355"/>
            <a:ext cx="12192007" cy="3131131"/>
            <a:chOff x="5" y="3546767"/>
            <a:chExt cx="12192007" cy="3131131"/>
          </a:xfrm>
          <a:solidFill>
            <a:srgbClr val="BDD7EE">
              <a:alpha val="56000"/>
            </a:srgbClr>
          </a:solidFill>
        </p:grpSpPr>
        <p:sp>
          <p:nvSpPr>
            <p:cNvPr id="12" name="Rectangle 63">
              <a:extLst>
                <a:ext uri="{FF2B5EF4-FFF2-40B4-BE49-F238E27FC236}">
                  <a16:creationId xmlns:a16="http://schemas.microsoft.com/office/drawing/2014/main" id="{7465821E-761C-07A5-D1B8-9B60B6658293}"/>
                </a:ext>
              </a:extLst>
            </p:cNvPr>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AAE076B6-A63D-8821-AEB3-3DB4BA5CC8B5}"/>
                </a:ext>
              </a:extLst>
            </p:cNvPr>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a:extLst>
                <a:ext uri="{FF2B5EF4-FFF2-40B4-BE49-F238E27FC236}">
                  <a16:creationId xmlns:a16="http://schemas.microsoft.com/office/drawing/2014/main" id="{97A992D1-C650-A3EB-9A97-CEE0A8740C9E}"/>
                </a:ext>
              </a:extLst>
            </p:cNvPr>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3A37187D-A78B-F11F-7FDF-1B413D1A744D}"/>
                </a:ext>
              </a:extLst>
            </p:cNvPr>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a:extLst>
                <a:ext uri="{FF2B5EF4-FFF2-40B4-BE49-F238E27FC236}">
                  <a16:creationId xmlns:a16="http://schemas.microsoft.com/office/drawing/2014/main" id="{A5A64375-D38A-9E27-E50F-62A467E08ADF}"/>
                </a:ext>
              </a:extLst>
            </p:cNvPr>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a:extLst>
                <a:ext uri="{FF2B5EF4-FFF2-40B4-BE49-F238E27FC236}">
                  <a16:creationId xmlns:a16="http://schemas.microsoft.com/office/drawing/2014/main" id="{F98A3B27-8739-F6A7-FA71-59B9FD2A2107}"/>
                </a:ext>
              </a:extLst>
            </p:cNvPr>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a:extLst>
              <a:ext uri="{FF2B5EF4-FFF2-40B4-BE49-F238E27FC236}">
                <a16:creationId xmlns:a16="http://schemas.microsoft.com/office/drawing/2014/main" id="{BC979AD4-0881-AC03-B750-8C0129506E5F}"/>
              </a:ext>
            </a:extLst>
          </p:cNvPr>
          <p:cNvGrpSpPr/>
          <p:nvPr/>
        </p:nvGrpSpPr>
        <p:grpSpPr>
          <a:xfrm>
            <a:off x="32455" y="765"/>
            <a:ext cx="5715012" cy="6858000"/>
            <a:chOff x="6317685" y="0"/>
            <a:chExt cx="5715012" cy="6858000"/>
          </a:xfrm>
          <a:solidFill>
            <a:srgbClr val="BDD7EE">
              <a:alpha val="56000"/>
            </a:srgbClr>
          </a:solidFill>
        </p:grpSpPr>
        <p:sp>
          <p:nvSpPr>
            <p:cNvPr id="26" name="Rectangle 35">
              <a:extLst>
                <a:ext uri="{FF2B5EF4-FFF2-40B4-BE49-F238E27FC236}">
                  <a16:creationId xmlns:a16="http://schemas.microsoft.com/office/drawing/2014/main" id="{C6B8CD1A-0988-9944-50F9-83A86B9B5E64}"/>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a:extLst>
                <a:ext uri="{FF2B5EF4-FFF2-40B4-BE49-F238E27FC236}">
                  <a16:creationId xmlns:a16="http://schemas.microsoft.com/office/drawing/2014/main" id="{40102924-2A01-4BBD-D04A-EC482254B1A2}"/>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a:extLst>
                <a:ext uri="{FF2B5EF4-FFF2-40B4-BE49-F238E27FC236}">
                  <a16:creationId xmlns:a16="http://schemas.microsoft.com/office/drawing/2014/main" id="{7D9346F1-6E9C-A098-3085-1F7702AA5A08}"/>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a:extLst>
                <a:ext uri="{FF2B5EF4-FFF2-40B4-BE49-F238E27FC236}">
                  <a16:creationId xmlns:a16="http://schemas.microsoft.com/office/drawing/2014/main" id="{541A937A-1EA8-FFD3-20ED-F539DA075BCB}"/>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a:extLst>
                <a:ext uri="{FF2B5EF4-FFF2-40B4-BE49-F238E27FC236}">
                  <a16:creationId xmlns:a16="http://schemas.microsoft.com/office/drawing/2014/main" id="{3E7B2A8E-6174-7CC3-A09C-0D7091DDFDAE}"/>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a:extLst>
                <a:ext uri="{FF2B5EF4-FFF2-40B4-BE49-F238E27FC236}">
                  <a16:creationId xmlns:a16="http://schemas.microsoft.com/office/drawing/2014/main" id="{B76B6B80-CEED-736D-D652-112B453382D2}"/>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a:extLst>
                <a:ext uri="{FF2B5EF4-FFF2-40B4-BE49-F238E27FC236}">
                  <a16:creationId xmlns:a16="http://schemas.microsoft.com/office/drawing/2014/main" id="{4CF3F420-9B2E-A9A1-CA29-B9D11B2E6F72}"/>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a:extLst>
                <a:ext uri="{FF2B5EF4-FFF2-40B4-BE49-F238E27FC236}">
                  <a16:creationId xmlns:a16="http://schemas.microsoft.com/office/drawing/2014/main" id="{6954DF1E-A706-B669-15E6-CBF1BA5668AA}"/>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a:extLst>
                <a:ext uri="{FF2B5EF4-FFF2-40B4-BE49-F238E27FC236}">
                  <a16:creationId xmlns:a16="http://schemas.microsoft.com/office/drawing/2014/main" id="{B551CEA6-19B2-D90F-0D99-41DFE91A9DB8}"/>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a:extLst>
                <a:ext uri="{FF2B5EF4-FFF2-40B4-BE49-F238E27FC236}">
                  <a16:creationId xmlns:a16="http://schemas.microsoft.com/office/drawing/2014/main" id="{BA4A9C14-6100-90A3-E702-C854AE50284B}"/>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a:extLst>
              <a:ext uri="{FF2B5EF4-FFF2-40B4-BE49-F238E27FC236}">
                <a16:creationId xmlns:a16="http://schemas.microsoft.com/office/drawing/2014/main" id="{8EBEAC71-1A3C-B36B-8EF0-3930D5D02A5B}"/>
              </a:ext>
            </a:extLst>
          </p:cNvPr>
          <p:cNvGrpSpPr/>
          <p:nvPr/>
        </p:nvGrpSpPr>
        <p:grpSpPr>
          <a:xfrm>
            <a:off x="6131651" y="25068"/>
            <a:ext cx="5715012" cy="6858000"/>
            <a:chOff x="6317685" y="0"/>
            <a:chExt cx="5715012" cy="6858000"/>
          </a:xfrm>
          <a:solidFill>
            <a:srgbClr val="BDD7EE">
              <a:alpha val="56000"/>
            </a:srgbClr>
          </a:solidFill>
        </p:grpSpPr>
        <p:sp>
          <p:nvSpPr>
            <p:cNvPr id="37" name="Rectangle 35">
              <a:extLst>
                <a:ext uri="{FF2B5EF4-FFF2-40B4-BE49-F238E27FC236}">
                  <a16:creationId xmlns:a16="http://schemas.microsoft.com/office/drawing/2014/main" id="{777E6EDD-577C-C322-EC0B-949F2EBF4D60}"/>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ABF4BF23-9D66-DFE7-8114-26B72FC5B411}"/>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a:extLst>
                <a:ext uri="{FF2B5EF4-FFF2-40B4-BE49-F238E27FC236}">
                  <a16:creationId xmlns:a16="http://schemas.microsoft.com/office/drawing/2014/main" id="{121D3783-4C34-D9A3-A99E-093CF20ED40D}"/>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a:extLst>
                <a:ext uri="{FF2B5EF4-FFF2-40B4-BE49-F238E27FC236}">
                  <a16:creationId xmlns:a16="http://schemas.microsoft.com/office/drawing/2014/main" id="{8632DADC-537D-41BA-D434-E5279363533A}"/>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a:extLst>
                <a:ext uri="{FF2B5EF4-FFF2-40B4-BE49-F238E27FC236}">
                  <a16:creationId xmlns:a16="http://schemas.microsoft.com/office/drawing/2014/main" id="{3B350CF4-B9C5-439F-9754-F4192829030A}"/>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a:extLst>
                <a:ext uri="{FF2B5EF4-FFF2-40B4-BE49-F238E27FC236}">
                  <a16:creationId xmlns:a16="http://schemas.microsoft.com/office/drawing/2014/main" id="{8E0CAB25-F202-5524-1447-8CBB5E4388FB}"/>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a:extLst>
                <a:ext uri="{FF2B5EF4-FFF2-40B4-BE49-F238E27FC236}">
                  <a16:creationId xmlns:a16="http://schemas.microsoft.com/office/drawing/2014/main" id="{2CED7D5C-595C-EB17-3ABD-8D18D86CDE0F}"/>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a:extLst>
                <a:ext uri="{FF2B5EF4-FFF2-40B4-BE49-F238E27FC236}">
                  <a16:creationId xmlns:a16="http://schemas.microsoft.com/office/drawing/2014/main" id="{3D7331C6-6771-C6F4-0140-FE2DAFB34B71}"/>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a:extLst>
                <a:ext uri="{FF2B5EF4-FFF2-40B4-BE49-F238E27FC236}">
                  <a16:creationId xmlns:a16="http://schemas.microsoft.com/office/drawing/2014/main" id="{6EC5D2DA-003E-29FC-DE94-C93E541B7C9A}"/>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a:extLst>
                <a:ext uri="{FF2B5EF4-FFF2-40B4-BE49-F238E27FC236}">
                  <a16:creationId xmlns:a16="http://schemas.microsoft.com/office/drawing/2014/main" id="{0F2D42BA-F7AF-5B57-5770-8A3FF9712293}"/>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a:extLst>
              <a:ext uri="{FF2B5EF4-FFF2-40B4-BE49-F238E27FC236}">
                <a16:creationId xmlns:a16="http://schemas.microsoft.com/office/drawing/2014/main" id="{885284C5-DC5B-E4F6-AFB4-D9489AF7DE60}"/>
              </a:ext>
            </a:extLst>
          </p:cNvPr>
          <p:cNvGrpSpPr/>
          <p:nvPr/>
        </p:nvGrpSpPr>
        <p:grpSpPr>
          <a:xfrm>
            <a:off x="-103951" y="618992"/>
            <a:ext cx="12096068" cy="6237164"/>
            <a:chOff x="-25578" y="5513622"/>
            <a:chExt cx="12096068" cy="6237164"/>
          </a:xfrm>
        </p:grpSpPr>
        <p:sp>
          <p:nvSpPr>
            <p:cNvPr id="72" name="Freeform: Shape 80">
              <a:extLst>
                <a:ext uri="{FF2B5EF4-FFF2-40B4-BE49-F238E27FC236}">
                  <a16:creationId xmlns:a16="http://schemas.microsoft.com/office/drawing/2014/main" id="{E0804DC4-E539-BC5F-A8ED-1C74E9512391}"/>
                </a:ext>
              </a:extLst>
            </p:cNvPr>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a:extLst>
                <a:ext uri="{FF2B5EF4-FFF2-40B4-BE49-F238E27FC236}">
                  <a16:creationId xmlns:a16="http://schemas.microsoft.com/office/drawing/2014/main" id="{A60ADC1B-85AC-A966-874B-6D4F966A2266}"/>
                </a:ext>
              </a:extLst>
            </p:cNvPr>
            <p:cNvSpPr txBox="1"/>
            <p:nvPr/>
          </p:nvSpPr>
          <p:spPr>
            <a:xfrm>
              <a:off x="-25578" y="5560507"/>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1</a:t>
              </a:r>
              <a:endParaRPr lang="en-GB" sz="2800">
                <a:ln>
                  <a:solidFill>
                    <a:schemeClr val="bg1"/>
                  </a:solidFill>
                </a:ln>
                <a:solidFill>
                  <a:srgbClr val="00B0F0"/>
                </a:solidFill>
                <a:latin typeface="iCiel Cadena" panose="02000503000000020004" pitchFamily="50" charset="-93"/>
              </a:endParaRPr>
            </a:p>
          </p:txBody>
        </p:sp>
      </p:grpSp>
      <p:sp>
        <p:nvSpPr>
          <p:cNvPr id="120" name="Hộp Văn bản 119">
            <a:extLst>
              <a:ext uri="{FF2B5EF4-FFF2-40B4-BE49-F238E27FC236}">
                <a16:creationId xmlns:a16="http://schemas.microsoft.com/office/drawing/2014/main" id="{BEDA55B5-E20C-01FD-7D96-5B057D6AA7BD}"/>
              </a:ext>
            </a:extLst>
          </p:cNvPr>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03" name="Rectangle: Rounded Corners 5">
            <a:extLst>
              <a:ext uri="{FF2B5EF4-FFF2-40B4-BE49-F238E27FC236}">
                <a16:creationId xmlns:a16="http://schemas.microsoft.com/office/drawing/2014/main" id="{EEE05937-CA6C-B0CF-C99D-19E711D00EF6}"/>
              </a:ext>
            </a:extLst>
          </p:cNvPr>
          <p:cNvSpPr/>
          <p:nvPr/>
        </p:nvSpPr>
        <p:spPr>
          <a:xfrm>
            <a:off x="333818" y="132002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70">
            <a:extLst>
              <a:ext uri="{FF2B5EF4-FFF2-40B4-BE49-F238E27FC236}">
                <a16:creationId xmlns:a16="http://schemas.microsoft.com/office/drawing/2014/main" id="{AED88B38-B569-40A6-15C7-EBA54F151FD2}"/>
              </a:ext>
            </a:extLst>
          </p:cNvPr>
          <p:cNvSpPr txBox="1"/>
          <p:nvPr/>
        </p:nvSpPr>
        <p:spPr>
          <a:xfrm>
            <a:off x="1912836" y="1552751"/>
            <a:ext cx="8366328" cy="1200329"/>
          </a:xfrm>
          <a:prstGeom prst="rect">
            <a:avLst/>
          </a:prstGeom>
          <a:noFill/>
        </p:spPr>
        <p:txBody>
          <a:bodyPr wrap="square" rtlCol="0">
            <a:spAutoFit/>
          </a:bodyPr>
          <a:lstStyle/>
          <a:p>
            <a:pPr algn="ctr"/>
            <a:r>
              <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1</a:t>
            </a:r>
          </a:p>
        </p:txBody>
      </p:sp>
      <p:sp>
        <p:nvSpPr>
          <p:cNvPr id="107" name="TextBox 72">
            <a:extLst>
              <a:ext uri="{FF2B5EF4-FFF2-40B4-BE49-F238E27FC236}">
                <a16:creationId xmlns:a16="http://schemas.microsoft.com/office/drawing/2014/main" id="{61E0E72E-3635-6D3A-E720-51B4AEA3E255}"/>
              </a:ext>
            </a:extLst>
          </p:cNvPr>
          <p:cNvSpPr txBox="1"/>
          <p:nvPr/>
        </p:nvSpPr>
        <p:spPr>
          <a:xfrm>
            <a:off x="823209" y="2957409"/>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grpSp>
        <p:nvGrpSpPr>
          <p:cNvPr id="55" name="Nhóm 54">
            <a:extLst>
              <a:ext uri="{FF2B5EF4-FFF2-40B4-BE49-F238E27FC236}">
                <a16:creationId xmlns:a16="http://schemas.microsoft.com/office/drawing/2014/main" id="{9EE976F8-9154-ABE4-9634-90996D0BF728}"/>
              </a:ext>
            </a:extLst>
          </p:cNvPr>
          <p:cNvGrpSpPr/>
          <p:nvPr/>
        </p:nvGrpSpPr>
        <p:grpSpPr>
          <a:xfrm>
            <a:off x="-22013" y="611574"/>
            <a:ext cx="11982372" cy="6237164"/>
            <a:chOff x="88118" y="8476743"/>
            <a:chExt cx="11982372" cy="6237164"/>
          </a:xfrm>
        </p:grpSpPr>
        <p:sp>
          <p:nvSpPr>
            <p:cNvPr id="73" name="Freeform: Shape 79">
              <a:extLst>
                <a:ext uri="{FF2B5EF4-FFF2-40B4-BE49-F238E27FC236}">
                  <a16:creationId xmlns:a16="http://schemas.microsoft.com/office/drawing/2014/main" id="{C5AF5FC2-A9B4-BFD8-3AE9-1B500E5EBCC5}"/>
                </a:ext>
              </a:extLst>
            </p:cNvPr>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a:extLst>
                <a:ext uri="{FF2B5EF4-FFF2-40B4-BE49-F238E27FC236}">
                  <a16:creationId xmlns:a16="http://schemas.microsoft.com/office/drawing/2014/main" id="{3FC54469-F781-F7DE-584D-A710D0162C67}"/>
                </a:ext>
              </a:extLst>
            </p:cNvPr>
            <p:cNvSpPr txBox="1"/>
            <p:nvPr/>
          </p:nvSpPr>
          <p:spPr>
            <a:xfrm>
              <a:off x="2355204" y="8572702"/>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2</a:t>
              </a:r>
              <a:endParaRPr lang="en-GB" sz="2800">
                <a:ln>
                  <a:solidFill>
                    <a:schemeClr val="bg1"/>
                  </a:solidFill>
                </a:ln>
                <a:solidFill>
                  <a:srgbClr val="00B0F0"/>
                </a:solidFill>
                <a:latin typeface="iCiel Cadena" panose="02000503000000020004" pitchFamily="50" charset="-93"/>
              </a:endParaRPr>
            </a:p>
          </p:txBody>
        </p:sp>
      </p:grpSp>
      <p:pic>
        <p:nvPicPr>
          <p:cNvPr id="108" name="Picture 10">
            <a:extLst>
              <a:ext uri="{FF2B5EF4-FFF2-40B4-BE49-F238E27FC236}">
                <a16:creationId xmlns:a16="http://schemas.microsoft.com/office/drawing/2014/main" id="{01C536E8-935F-76B3-DCE6-60FC057AD5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09072" y="1479723"/>
            <a:ext cx="1558321" cy="1460926"/>
          </a:xfrm>
          <a:prstGeom prst="rect">
            <a:avLst/>
          </a:prstGeom>
        </p:spPr>
      </p:pic>
      <p:pic>
        <p:nvPicPr>
          <p:cNvPr id="63" name="Picture 16">
            <a:extLst>
              <a:ext uri="{FF2B5EF4-FFF2-40B4-BE49-F238E27FC236}">
                <a16:creationId xmlns:a16="http://schemas.microsoft.com/office/drawing/2014/main" id="{D67AD24E-C87C-2852-7923-F8ACD8BC59A5}"/>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5671000" y="1384634"/>
            <a:ext cx="1644458" cy="1802146"/>
          </a:xfrm>
          <a:prstGeom prst="rect">
            <a:avLst/>
          </a:prstGeom>
        </p:spPr>
      </p:pic>
      <p:pic>
        <p:nvPicPr>
          <p:cNvPr id="64" name="Picture 86">
            <a:extLst>
              <a:ext uri="{FF2B5EF4-FFF2-40B4-BE49-F238E27FC236}">
                <a16:creationId xmlns:a16="http://schemas.microsoft.com/office/drawing/2014/main" id="{26266BFC-0BE0-8B36-B4E5-1D7C26FDB196}"/>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flipH="1">
            <a:off x="10455268" y="1917532"/>
            <a:ext cx="1355744" cy="1485747"/>
          </a:xfrm>
          <a:prstGeom prst="rect">
            <a:avLst/>
          </a:prstGeom>
        </p:spPr>
      </p:pic>
      <p:sp>
        <p:nvSpPr>
          <p:cNvPr id="71" name="TextBox 46">
            <a:extLst>
              <a:ext uri="{FF2B5EF4-FFF2-40B4-BE49-F238E27FC236}">
                <a16:creationId xmlns:a16="http://schemas.microsoft.com/office/drawing/2014/main" id="{927510DD-6E33-5193-A49D-313453A11BE6}"/>
              </a:ext>
            </a:extLst>
          </p:cNvPr>
          <p:cNvSpPr txBox="1"/>
          <p:nvPr/>
        </p:nvSpPr>
        <p:spPr>
          <a:xfrm>
            <a:off x="820230" y="1406584"/>
            <a:ext cx="4492968" cy="1015663"/>
          </a:xfrm>
          <a:prstGeom prst="rect">
            <a:avLst/>
          </a:prstGeom>
          <a:noFill/>
        </p:spPr>
        <p:txBody>
          <a:bodyPr wrap="square" rtlCol="0">
            <a:spAutoFit/>
          </a:bodyPr>
          <a:lstStyle/>
          <a:p>
            <a:pPr algn="ctr"/>
            <a:r>
              <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2</a:t>
            </a:r>
          </a:p>
        </p:txBody>
      </p:sp>
      <p:sp>
        <p:nvSpPr>
          <p:cNvPr id="77" name="TextBox 55">
            <a:extLst>
              <a:ext uri="{FF2B5EF4-FFF2-40B4-BE49-F238E27FC236}">
                <a16:creationId xmlns:a16="http://schemas.microsoft.com/office/drawing/2014/main" id="{6CB84CFB-8855-A939-8482-B9D75BCD9CCB}"/>
              </a:ext>
            </a:extLst>
          </p:cNvPr>
          <p:cNvSpPr txBox="1"/>
          <p:nvPr/>
        </p:nvSpPr>
        <p:spPr>
          <a:xfrm>
            <a:off x="283755" y="2505402"/>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pic>
        <p:nvPicPr>
          <p:cNvPr id="78" name="Picture 2">
            <a:extLst>
              <a:ext uri="{FF2B5EF4-FFF2-40B4-BE49-F238E27FC236}">
                <a16:creationId xmlns:a16="http://schemas.microsoft.com/office/drawing/2014/main" id="{7C25B9AD-C6D7-BFBD-EA51-97D8242B0850}"/>
              </a:ext>
            </a:extLst>
          </p:cNvPr>
          <p:cNvPicPr>
            <a:picLocks noChangeAspect="1" noChangeArrowheads="1"/>
          </p:cNvPicPr>
          <p:nvPr/>
        </p:nvPicPr>
        <p:blipFill rotWithShape="1">
          <a:blip r:embed="rId5">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613978">
            <a:off x="8617299" y="1555570"/>
            <a:ext cx="1885571" cy="1667443"/>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68" name="Group 81">
            <a:extLst>
              <a:ext uri="{FF2B5EF4-FFF2-40B4-BE49-F238E27FC236}">
                <a16:creationId xmlns:a16="http://schemas.microsoft.com/office/drawing/2014/main" id="{769C60B9-F8BF-8F4C-902D-5E2943216009}"/>
              </a:ext>
            </a:extLst>
          </p:cNvPr>
          <p:cNvGrpSpPr/>
          <p:nvPr/>
        </p:nvGrpSpPr>
        <p:grpSpPr>
          <a:xfrm rot="632548">
            <a:off x="9266025" y="2709702"/>
            <a:ext cx="2098691" cy="2886306"/>
            <a:chOff x="6319795" y="1756605"/>
            <a:chExt cx="2561440" cy="3522720"/>
          </a:xfrm>
        </p:grpSpPr>
        <p:sp>
          <p:nvSpPr>
            <p:cNvPr id="69" name="Rectangle 82">
              <a:extLst>
                <a:ext uri="{FF2B5EF4-FFF2-40B4-BE49-F238E27FC236}">
                  <a16:creationId xmlns:a16="http://schemas.microsoft.com/office/drawing/2014/main" id="{DA829DCC-184D-1394-3025-D2DFCBC9A21C}"/>
                </a:ext>
              </a:extLst>
            </p:cNvPr>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206FDF5C-09B2-0101-61E7-F2E41E81E9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497775" y="2072268"/>
              <a:ext cx="2205479" cy="2638766"/>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grpSp>
        <p:nvGrpSpPr>
          <p:cNvPr id="65" name="Group 73">
            <a:extLst>
              <a:ext uri="{FF2B5EF4-FFF2-40B4-BE49-F238E27FC236}">
                <a16:creationId xmlns:a16="http://schemas.microsoft.com/office/drawing/2014/main" id="{DD112628-35CB-6DA8-9E04-F2BCF4C438E4}"/>
              </a:ext>
            </a:extLst>
          </p:cNvPr>
          <p:cNvGrpSpPr/>
          <p:nvPr/>
        </p:nvGrpSpPr>
        <p:grpSpPr>
          <a:xfrm rot="20991186">
            <a:off x="6809111" y="1817848"/>
            <a:ext cx="2561440" cy="3522720"/>
            <a:chOff x="6319795" y="1756605"/>
            <a:chExt cx="2561440" cy="3522720"/>
          </a:xfrm>
        </p:grpSpPr>
        <p:sp>
          <p:nvSpPr>
            <p:cNvPr id="66" name="Rectangle 74">
              <a:extLst>
                <a:ext uri="{FF2B5EF4-FFF2-40B4-BE49-F238E27FC236}">
                  <a16:creationId xmlns:a16="http://schemas.microsoft.com/office/drawing/2014/main" id="{E0E54FB3-0A58-48CB-0DB0-734F6F73D99E}"/>
                </a:ext>
              </a:extLst>
            </p:cNvPr>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CF76642B-04F4-484D-F186-3AE9491815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497774" y="2071489"/>
              <a:ext cx="2205479" cy="2389961"/>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pic>
        <p:nvPicPr>
          <p:cNvPr id="82" name="Picture 2">
            <a:extLst>
              <a:ext uri="{FF2B5EF4-FFF2-40B4-BE49-F238E27FC236}">
                <a16:creationId xmlns:a16="http://schemas.microsoft.com/office/drawing/2014/main" id="{885C7789-C42E-1C1F-7A82-F71CF4119A8B}"/>
              </a:ext>
            </a:extLst>
          </p:cNvPr>
          <p:cNvPicPr>
            <a:picLocks noChangeAspect="1" noChangeArrowheads="1"/>
          </p:cNvPicPr>
          <p:nvPr/>
        </p:nvPicPr>
        <p:blipFill rotWithShape="1">
          <a:blip r:embed="rId5">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20044273">
            <a:off x="6111747" y="4323568"/>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20FBF174-D6BD-45F1-6214-22CCCFE4B701}"/>
              </a:ext>
            </a:extLst>
          </p:cNvPr>
          <p:cNvPicPr>
            <a:picLocks noChangeAspect="1" noChangeArrowheads="1"/>
          </p:cNvPicPr>
          <p:nvPr/>
        </p:nvPicPr>
        <p:blipFill rotWithShape="1">
          <a:blip r:embed="rId5">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1590004">
            <a:off x="10049736" y="4706990"/>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56" name="Nhóm 55">
            <a:extLst>
              <a:ext uri="{FF2B5EF4-FFF2-40B4-BE49-F238E27FC236}">
                <a16:creationId xmlns:a16="http://schemas.microsoft.com/office/drawing/2014/main" id="{54EBDE69-4AF3-EE72-46B9-01F3B141AE12}"/>
              </a:ext>
            </a:extLst>
          </p:cNvPr>
          <p:cNvGrpSpPr/>
          <p:nvPr/>
        </p:nvGrpSpPr>
        <p:grpSpPr>
          <a:xfrm>
            <a:off x="32455" y="595768"/>
            <a:ext cx="11982372" cy="6237164"/>
            <a:chOff x="88118" y="11098070"/>
            <a:chExt cx="11982372" cy="6237164"/>
          </a:xfrm>
        </p:grpSpPr>
        <p:sp>
          <p:nvSpPr>
            <p:cNvPr id="74" name="Freeform: Shape 78">
              <a:extLst>
                <a:ext uri="{FF2B5EF4-FFF2-40B4-BE49-F238E27FC236}">
                  <a16:creationId xmlns:a16="http://schemas.microsoft.com/office/drawing/2014/main" id="{26AC7604-995F-F45B-270B-C2AABFB14C05}"/>
                </a:ext>
              </a:extLst>
            </p:cNvPr>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a:extLst>
                <a:ext uri="{FF2B5EF4-FFF2-40B4-BE49-F238E27FC236}">
                  <a16:creationId xmlns:a16="http://schemas.microsoft.com/office/drawing/2014/main" id="{D395BF98-A7A9-44A1-446D-234E032A4F36}"/>
                </a:ext>
              </a:extLst>
            </p:cNvPr>
            <p:cNvSpPr txBox="1"/>
            <p:nvPr/>
          </p:nvSpPr>
          <p:spPr>
            <a:xfrm>
              <a:off x="4766715" y="11190981"/>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3</a:t>
              </a:r>
              <a:endParaRPr lang="en-GB" sz="2800">
                <a:ln>
                  <a:solidFill>
                    <a:schemeClr val="bg1"/>
                  </a:solidFill>
                </a:ln>
                <a:solidFill>
                  <a:srgbClr val="00B0F0"/>
                </a:solidFill>
                <a:latin typeface="iCiel Cadena" panose="02000503000000020004" pitchFamily="50" charset="-93"/>
              </a:endParaRPr>
            </a:p>
          </p:txBody>
        </p:sp>
      </p:grpSp>
      <p:pic>
        <p:nvPicPr>
          <p:cNvPr id="100" name="Picture 3">
            <a:extLst>
              <a:ext uri="{FF2B5EF4-FFF2-40B4-BE49-F238E27FC236}">
                <a16:creationId xmlns:a16="http://schemas.microsoft.com/office/drawing/2014/main" id="{DCFE1D3B-6262-30B2-18BD-B77184FBEDBC}"/>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6438773">
            <a:off x="-589505" y="1934750"/>
            <a:ext cx="2890128" cy="2093820"/>
          </a:xfrm>
          <a:prstGeom prst="rect">
            <a:avLst/>
          </a:prstGeom>
        </p:spPr>
      </p:pic>
      <p:pic>
        <p:nvPicPr>
          <p:cNvPr id="101" name="Picture 4">
            <a:extLst>
              <a:ext uri="{FF2B5EF4-FFF2-40B4-BE49-F238E27FC236}">
                <a16:creationId xmlns:a16="http://schemas.microsoft.com/office/drawing/2014/main" id="{7313034F-C690-3502-0DCC-D7EB47B34CFC}"/>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865298">
            <a:off x="10188224" y="4518573"/>
            <a:ext cx="1791365" cy="1641814"/>
          </a:xfrm>
          <a:prstGeom prst="rect">
            <a:avLst/>
          </a:prstGeom>
        </p:spPr>
      </p:pic>
      <p:sp>
        <p:nvSpPr>
          <p:cNvPr id="22" name="Hình chữ nhật: Góc Tròn 21">
            <a:extLst>
              <a:ext uri="{FF2B5EF4-FFF2-40B4-BE49-F238E27FC236}">
                <a16:creationId xmlns:a16="http://schemas.microsoft.com/office/drawing/2014/main" id="{73D28F5D-76D5-0391-0F05-5141262CB511}"/>
              </a:ext>
            </a:extLst>
          </p:cNvPr>
          <p:cNvSpPr/>
          <p:nvPr/>
        </p:nvSpPr>
        <p:spPr>
          <a:xfrm>
            <a:off x="95788" y="1275184"/>
            <a:ext cx="5002028" cy="42679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b="1" dirty="0" err="1">
                <a:solidFill>
                  <a:schemeClr val="tx1"/>
                </a:solidFill>
                <a:latin typeface="Arial" panose="020B0604020202020204" pitchFamily="34" charset="0"/>
                <a:cs typeface="Arial" panose="020B0604020202020204" pitchFamily="34" charset="0"/>
              </a:rPr>
              <a:t>Cây</a:t>
            </a:r>
            <a:r>
              <a:rPr lang="en-US" sz="2000" b="1" dirty="0">
                <a:solidFill>
                  <a:schemeClr val="tx1"/>
                </a:solidFill>
                <a:latin typeface="Arial" panose="020B0604020202020204" pitchFamily="34" charset="0"/>
                <a:cs typeface="Arial" panose="020B0604020202020204" pitchFamily="34" charset="0"/>
              </a:rPr>
              <a:t> </a:t>
            </a:r>
            <a:r>
              <a:rPr lang="en-US" sz="2000" b="1" dirty="0" err="1">
                <a:solidFill>
                  <a:schemeClr val="tx1"/>
                </a:solidFill>
                <a:latin typeface="Arial" panose="020B0604020202020204" pitchFamily="34" charset="0"/>
                <a:cs typeface="Arial" panose="020B0604020202020204" pitchFamily="34" charset="0"/>
              </a:rPr>
              <a:t>quyết</a:t>
            </a:r>
            <a:r>
              <a:rPr lang="en-US" sz="2000" b="1" dirty="0">
                <a:solidFill>
                  <a:schemeClr val="tx1"/>
                </a:solidFill>
                <a:latin typeface="Arial" panose="020B0604020202020204" pitchFamily="34" charset="0"/>
                <a:cs typeface="Arial" panose="020B0604020202020204" pitchFamily="34" charset="0"/>
              </a:rPr>
              <a:t> </a:t>
            </a:r>
            <a:r>
              <a:rPr lang="en-US" sz="2000" b="1" dirty="0" err="1">
                <a:solidFill>
                  <a:schemeClr val="tx1"/>
                </a:solidFill>
                <a:latin typeface="Arial" panose="020B0604020202020204" pitchFamily="34" charset="0"/>
                <a:cs typeface="Arial" panose="020B0604020202020204" pitchFamily="34" charset="0"/>
              </a:rPr>
              <a:t>định</a:t>
            </a:r>
            <a:r>
              <a:rPr lang="en-US" sz="2000" b="1" dirty="0">
                <a:solidFill>
                  <a:schemeClr val="tx1"/>
                </a:solidFill>
                <a:latin typeface="Arial" panose="020B0604020202020204" pitchFamily="34" charset="0"/>
                <a:cs typeface="Arial" panose="020B0604020202020204" pitchFamily="34" charset="0"/>
              </a:rPr>
              <a:t> </a:t>
            </a:r>
            <a:r>
              <a:rPr lang="en-US" sz="2000" b="1" dirty="0" err="1">
                <a:solidFill>
                  <a:schemeClr val="tx1"/>
                </a:solidFill>
                <a:latin typeface="Arial" panose="020B0604020202020204" pitchFamily="34" charset="0"/>
                <a:cs typeface="Arial" panose="020B0604020202020204" pitchFamily="34" charset="0"/>
              </a:rPr>
              <a:t>dễ</a:t>
            </a:r>
            <a:r>
              <a:rPr lang="en-US" sz="2000" b="1" dirty="0">
                <a:solidFill>
                  <a:schemeClr val="tx1"/>
                </a:solidFill>
                <a:latin typeface="Arial" panose="020B0604020202020204" pitchFamily="34" charset="0"/>
                <a:cs typeface="Arial" panose="020B0604020202020204" pitchFamily="34" charset="0"/>
              </a:rPr>
              <a:t> </a:t>
            </a:r>
            <a:r>
              <a:rPr lang="en-US" sz="2000" b="1" dirty="0" err="1" smtClean="0">
                <a:solidFill>
                  <a:schemeClr val="tx1"/>
                </a:solidFill>
                <a:latin typeface="Arial" panose="020B0604020202020204" pitchFamily="34" charset="0"/>
                <a:cs typeface="Arial" panose="020B0604020202020204" pitchFamily="34" charset="0"/>
              </a:rPr>
              <a:t>hiểu</a:t>
            </a:r>
            <a:r>
              <a:rPr lang="vi-VN" sz="2000" b="1" dirty="0" smtClean="0">
                <a:solidFill>
                  <a:schemeClr val="tx1"/>
                </a:solidFill>
                <a:latin typeface="Arial" panose="020B0604020202020204" pitchFamily="34" charset="0"/>
                <a:cs typeface="Arial" panose="020B0604020202020204" pitchFamily="34" charset="0"/>
              </a:rPr>
              <a:t>.</a:t>
            </a:r>
            <a:endParaRPr lang="vi-VN" sz="2000" dirty="0" smtClean="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2000" b="1" dirty="0">
                <a:solidFill>
                  <a:schemeClr val="tx1"/>
                </a:solidFill>
              </a:rPr>
              <a:t>Việc chuẩn bị dữ liệu cho một cây quyết </a:t>
            </a:r>
            <a:r>
              <a:rPr lang="vi-VN" sz="2000" b="1" dirty="0" smtClean="0">
                <a:solidFill>
                  <a:schemeClr val="tx1"/>
                </a:solidFill>
              </a:rPr>
              <a:t>định là </a:t>
            </a:r>
            <a:r>
              <a:rPr lang="vi-VN" sz="2000" b="1" dirty="0">
                <a:solidFill>
                  <a:schemeClr val="tx1"/>
                </a:solidFill>
              </a:rPr>
              <a:t>không cần thiết</a:t>
            </a:r>
            <a:r>
              <a:rPr lang="vi-VN" sz="2000" b="1" dirty="0" smtClean="0">
                <a:solidFill>
                  <a:schemeClr val="tx1"/>
                </a:solidFill>
              </a:rPr>
              <a:t>.</a:t>
            </a:r>
            <a:endParaRPr lang="vi-VN" sz="2000" dirty="0">
              <a:solidFill>
                <a:schemeClr val="tx1"/>
              </a:solidFill>
            </a:endParaRPr>
          </a:p>
          <a:p>
            <a:pPr marL="285750" indent="-285750">
              <a:buFont typeface="Arial" panose="020B0604020202020204" pitchFamily="34" charset="0"/>
              <a:buChar char="•"/>
            </a:pPr>
            <a:r>
              <a:rPr lang="vi-VN" sz="2000" b="1" dirty="0">
                <a:solidFill>
                  <a:schemeClr val="tx1"/>
                </a:solidFill>
              </a:rPr>
              <a:t>Có thể làm việc với cả dữ liệu số và dữ liệu phân loại.</a:t>
            </a:r>
            <a:endParaRPr lang="vi-VN" sz="2000" dirty="0">
              <a:solidFill>
                <a:schemeClr val="tx1"/>
              </a:solidFill>
            </a:endParaRPr>
          </a:p>
          <a:p>
            <a:pPr marL="285750" indent="-285750">
              <a:buFont typeface="Arial" panose="020B0604020202020204" pitchFamily="34" charset="0"/>
              <a:buChar char="•"/>
            </a:pPr>
            <a:r>
              <a:rPr lang="vi-VN" sz="2000" b="1" dirty="0">
                <a:solidFill>
                  <a:schemeClr val="tx1"/>
                </a:solidFill>
              </a:rPr>
              <a:t>Có thể xác thực mô hình bằng cách sử dụng các kiểm tra thống kê.</a:t>
            </a:r>
            <a:endParaRPr lang="vi-VN" sz="2000" dirty="0">
              <a:solidFill>
                <a:schemeClr val="tx1"/>
              </a:solidFill>
            </a:endParaRPr>
          </a:p>
          <a:p>
            <a:pPr marL="285750" indent="-285750">
              <a:buFont typeface="Arial" panose="020B0604020202020204" pitchFamily="34" charset="0"/>
              <a:buChar char="•"/>
            </a:pPr>
            <a:r>
              <a:rPr lang="vi-VN" sz="2000" b="1" dirty="0">
                <a:solidFill>
                  <a:schemeClr val="tx1"/>
                </a:solidFill>
              </a:rPr>
              <a:t>Có khả năng làm việc với dữ liệu lớn.</a:t>
            </a:r>
            <a:endParaRPr lang="vi-VN" sz="2000" dirty="0">
              <a:solidFill>
                <a:schemeClr val="tx1"/>
              </a:solidFill>
            </a:endParaRPr>
          </a:p>
        </p:txBody>
      </p:sp>
      <p:sp>
        <p:nvSpPr>
          <p:cNvPr id="94" name="Hình chữ nhật: Góc Tròn 93">
            <a:extLst>
              <a:ext uri="{FF2B5EF4-FFF2-40B4-BE49-F238E27FC236}">
                <a16:creationId xmlns:a16="http://schemas.microsoft.com/office/drawing/2014/main" id="{94276336-B600-469F-C876-443308617AAD}"/>
              </a:ext>
            </a:extLst>
          </p:cNvPr>
          <p:cNvSpPr/>
          <p:nvPr/>
        </p:nvSpPr>
        <p:spPr>
          <a:xfrm>
            <a:off x="6745057" y="2179004"/>
            <a:ext cx="4942959" cy="395016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vi-VN" sz="2000" b="1" dirty="0">
                <a:solidFill>
                  <a:schemeClr val="tx1"/>
                </a:solidFill>
              </a:rPr>
              <a:t>Mô hình cây quyết định phụ thuộc rất lớn vào dữ liệu. </a:t>
            </a:r>
            <a:endParaRPr lang="vi-VN" sz="2000" b="1" dirty="0" smtClean="0">
              <a:solidFill>
                <a:schemeClr val="tx1"/>
              </a:solidFill>
            </a:endParaRPr>
          </a:p>
          <a:p>
            <a:pPr marL="285750" indent="-285750">
              <a:buFont typeface="Arial" panose="020B0604020202020204" pitchFamily="34" charset="0"/>
              <a:buChar char="•"/>
            </a:pPr>
            <a:r>
              <a:rPr lang="vi-VN" sz="2000" b="1" dirty="0" smtClean="0">
                <a:solidFill>
                  <a:schemeClr val="tx1"/>
                </a:solidFill>
              </a:rPr>
              <a:t>Khó </a:t>
            </a:r>
            <a:r>
              <a:rPr lang="vi-VN" sz="2000" b="1" dirty="0">
                <a:solidFill>
                  <a:schemeClr val="tx1"/>
                </a:solidFill>
              </a:rPr>
              <a:t>giải quyết được những vấn đề có dữ liệu phụ thuộc thời gian liên tục.</a:t>
            </a:r>
            <a:endParaRPr lang="vi-VN" sz="2000" b="1" dirty="0">
              <a:solidFill>
                <a:schemeClr val="tx1"/>
              </a:solidFill>
            </a:endParaRPr>
          </a:p>
          <a:p>
            <a:pPr marL="285750" indent="-285750">
              <a:buFont typeface="Arial" panose="020B0604020202020204" pitchFamily="34" charset="0"/>
              <a:buChar char="•"/>
            </a:pPr>
            <a:r>
              <a:rPr lang="vi-VN" sz="2000" b="1" dirty="0">
                <a:solidFill>
                  <a:schemeClr val="tx1"/>
                </a:solidFill>
              </a:rPr>
              <a:t>Decision Tree hay gặp vấn đề overfitting.</a:t>
            </a:r>
            <a:endParaRPr lang="vi-VN" sz="2000" b="1" dirty="0">
              <a:solidFill>
                <a:schemeClr val="tx1"/>
              </a:solidFill>
            </a:endParaRPr>
          </a:p>
        </p:txBody>
      </p:sp>
      <p:sp>
        <p:nvSpPr>
          <p:cNvPr id="96" name="Forma libre: forma 5">
            <a:extLst>
              <a:ext uri="{FF2B5EF4-FFF2-40B4-BE49-F238E27FC236}">
                <a16:creationId xmlns:a16="http://schemas.microsoft.com/office/drawing/2014/main" id="{5EC33A2A-E112-BCE0-E28A-39B852D597AB}"/>
              </a:ext>
            </a:extLst>
          </p:cNvPr>
          <p:cNvSpPr/>
          <p:nvPr/>
        </p:nvSpPr>
        <p:spPr>
          <a:xfrm>
            <a:off x="5992469" y="5742457"/>
            <a:ext cx="6304600" cy="634956"/>
          </a:xfrm>
          <a:custGeom>
            <a:avLst/>
            <a:gdLst>
              <a:gd name="connsiteX0" fmla="*/ 0 w 6304600"/>
              <a:gd name="connsiteY0" fmla="*/ 0 h 634956"/>
              <a:gd name="connsiteX1" fmla="*/ 397923 w 6304600"/>
              <a:gd name="connsiteY1" fmla="*/ 489809 h 634956"/>
              <a:gd name="connsiteX2" fmla="*/ 1106723 w 6304600"/>
              <a:gd name="connsiteY2" fmla="*/ 609762 h 634956"/>
              <a:gd name="connsiteX3" fmla="*/ 2785463 w 6304600"/>
              <a:gd name="connsiteY3" fmla="*/ 219914 h 634956"/>
              <a:gd name="connsiteX4" fmla="*/ 3767837 w 6304600"/>
              <a:gd name="connsiteY4" fmla="*/ 79968 h 634956"/>
              <a:gd name="connsiteX5" fmla="*/ 4886997 w 6304600"/>
              <a:gd name="connsiteY5" fmla="*/ 479812 h 634956"/>
              <a:gd name="connsiteX6" fmla="*/ 5359531 w 6304600"/>
              <a:gd name="connsiteY6" fmla="*/ 629754 h 634956"/>
              <a:gd name="connsiteX7" fmla="*/ 5956416 w 6304600"/>
              <a:gd name="connsiteY7" fmla="*/ 569777 h 634956"/>
              <a:gd name="connsiteX8" fmla="*/ 6304600 w 6304600"/>
              <a:gd name="connsiteY8" fmla="*/ 279890 h 63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a:solidFill>
              <a:schemeClr val="accent5">
                <a:lumMod val="20000"/>
                <a:lumOff val="80000"/>
              </a:schemeClr>
            </a:solidFill>
            <a:prstDash val="dash"/>
            <a:extLst>
              <a:ext uri="{C807C97D-BFC1-408E-A445-0C87EB9F89A2}">
                <ask:lineSketchStyleProps xmlns:ask="http://schemas.microsoft.com/office/drawing/2018/sketchyshapes" xmlns="" sd="981765707">
                  <a:custGeom>
                    <a:avLst/>
                    <a:gdLst>
                      <a:gd name="connsiteX0" fmla="*/ 0 w 6919415"/>
                      <a:gd name="connsiteY0" fmla="*/ 0 h 866910"/>
                      <a:gd name="connsiteX1" fmla="*/ 436728 w 6919415"/>
                      <a:gd name="connsiteY1" fmla="*/ 668740 h 866910"/>
                      <a:gd name="connsiteX2" fmla="*/ 1214650 w 6919415"/>
                      <a:gd name="connsiteY2" fmla="*/ 832513 h 866910"/>
                      <a:gd name="connsiteX3" fmla="*/ 3057098 w 6919415"/>
                      <a:gd name="connsiteY3" fmla="*/ 300251 h 866910"/>
                      <a:gd name="connsiteX4" fmla="*/ 4135271 w 6919415"/>
                      <a:gd name="connsiteY4" fmla="*/ 109182 h 866910"/>
                      <a:gd name="connsiteX5" fmla="*/ 5363570 w 6919415"/>
                      <a:gd name="connsiteY5" fmla="*/ 655092 h 866910"/>
                      <a:gd name="connsiteX6" fmla="*/ 5882185 w 6919415"/>
                      <a:gd name="connsiteY6" fmla="*/ 859809 h 866910"/>
                      <a:gd name="connsiteX7" fmla="*/ 6537277 w 6919415"/>
                      <a:gd name="connsiteY7" fmla="*/ 777922 h 866910"/>
                      <a:gd name="connsiteX8" fmla="*/ 6919415 w 6919415"/>
                      <a:gd name="connsiteY8" fmla="*/ 382137 h 86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9415" h="866910">
                        <a:moveTo>
                          <a:pt x="0" y="0"/>
                        </a:moveTo>
                        <a:cubicBezTo>
                          <a:pt x="117143" y="264994"/>
                          <a:pt x="234286" y="529988"/>
                          <a:pt x="436728" y="668740"/>
                        </a:cubicBezTo>
                        <a:cubicBezTo>
                          <a:pt x="639170" y="807492"/>
                          <a:pt x="777922" y="893928"/>
                          <a:pt x="1214650" y="832513"/>
                        </a:cubicBezTo>
                        <a:cubicBezTo>
                          <a:pt x="1651378" y="771098"/>
                          <a:pt x="2570328" y="420806"/>
                          <a:pt x="3057098" y="300251"/>
                        </a:cubicBezTo>
                        <a:cubicBezTo>
                          <a:pt x="3543868" y="179696"/>
                          <a:pt x="3750859" y="50042"/>
                          <a:pt x="4135271" y="109182"/>
                        </a:cubicBezTo>
                        <a:cubicBezTo>
                          <a:pt x="4519683" y="168322"/>
                          <a:pt x="5072418" y="529988"/>
                          <a:pt x="5363570" y="655092"/>
                        </a:cubicBezTo>
                        <a:cubicBezTo>
                          <a:pt x="5654722" y="780196"/>
                          <a:pt x="5686567" y="839337"/>
                          <a:pt x="5882185" y="859809"/>
                        </a:cubicBezTo>
                        <a:cubicBezTo>
                          <a:pt x="6077803" y="880281"/>
                          <a:pt x="6364405" y="857534"/>
                          <a:pt x="6537277" y="777922"/>
                        </a:cubicBezTo>
                        <a:cubicBezTo>
                          <a:pt x="6710149" y="698310"/>
                          <a:pt x="6814782" y="540223"/>
                          <a:pt x="6919415" y="382137"/>
                        </a:cubicBezTo>
                      </a:path>
                    </a:pathLst>
                  </a:custGeom>
                  <ask:type>
                    <ask:lineSketchCurved/>
                  </ask:type>
                </ask:lineSketchStyleProps>
              </a:ext>
            </a:extLst>
          </a:ln>
          <a:effectLst>
            <a:outerShdw blurRad="50800" dist="88900" dir="3960000" sx="99000" sy="99000" algn="tl" rotWithShape="0">
              <a:srgbClr val="774F2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accent5">
                    <a:lumMod val="20000"/>
                    <a:lumOff val="80000"/>
                  </a:schemeClr>
                </a:solidFill>
              </a:ln>
            </a:endParaRPr>
          </a:p>
        </p:txBody>
      </p:sp>
      <p:sp>
        <p:nvSpPr>
          <p:cNvPr id="97" name="TextBox 46">
            <a:extLst>
              <a:ext uri="{FF2B5EF4-FFF2-40B4-BE49-F238E27FC236}">
                <a16:creationId xmlns:a16="http://schemas.microsoft.com/office/drawing/2014/main" id="{4E8B2D65-B0BB-5C62-E9F9-04787EDA457E}"/>
              </a:ext>
            </a:extLst>
          </p:cNvPr>
          <p:cNvSpPr txBox="1"/>
          <p:nvPr/>
        </p:nvSpPr>
        <p:spPr>
          <a:xfrm>
            <a:off x="-86090" y="5611086"/>
            <a:ext cx="4492968" cy="1015663"/>
          </a:xfrm>
          <a:prstGeom prst="rect">
            <a:avLst/>
          </a:prstGeom>
          <a:noFill/>
        </p:spPr>
        <p:txBody>
          <a:bodyPr wrap="square" rtlCol="0">
            <a:spAutoFit/>
          </a:bodyPr>
          <a:lstStyle/>
          <a:p>
            <a:pPr algn="ctr"/>
            <a:r>
              <a:rPr lang="vi-VN" sz="6000" b="1" dirty="0" smtClean="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rPr>
              <a:t>Ưu điểm</a:t>
            </a:r>
            <a:endParaRPr lang="en-US" sz="6000" b="1" dirty="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endParaRPr>
          </a:p>
        </p:txBody>
      </p:sp>
      <p:pic>
        <p:nvPicPr>
          <p:cNvPr id="98" name="Gráfico 3" descr="Enviar contorno">
            <a:extLst>
              <a:ext uri="{FF2B5EF4-FFF2-40B4-BE49-F238E27FC236}">
                <a16:creationId xmlns:a16="http://schemas.microsoft.com/office/drawing/2014/main" id="{126C78B5-5D7E-58BD-1C2F-B449A96F92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rot="992769">
            <a:off x="4294061" y="5410079"/>
            <a:ext cx="1153669" cy="1153669"/>
          </a:xfrm>
          <a:prstGeom prst="rect">
            <a:avLst/>
          </a:prstGeom>
        </p:spPr>
      </p:pic>
      <p:pic>
        <p:nvPicPr>
          <p:cNvPr id="99" name="Gráfico 4" descr="Enviar contorno">
            <a:extLst>
              <a:ext uri="{FF2B5EF4-FFF2-40B4-BE49-F238E27FC236}">
                <a16:creationId xmlns:a16="http://schemas.microsoft.com/office/drawing/2014/main" id="{39CBAF1F-80D8-A8CA-923B-FF0404BBFA32}"/>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rot="10555694" flipV="1">
            <a:off x="5551506" y="5153958"/>
            <a:ext cx="1052610" cy="1052610"/>
          </a:xfrm>
          <a:prstGeom prst="rect">
            <a:avLst/>
          </a:prstGeom>
        </p:spPr>
      </p:pic>
      <p:grpSp>
        <p:nvGrpSpPr>
          <p:cNvPr id="57" name="Nhóm 56">
            <a:extLst>
              <a:ext uri="{FF2B5EF4-FFF2-40B4-BE49-F238E27FC236}">
                <a16:creationId xmlns:a16="http://schemas.microsoft.com/office/drawing/2014/main" id="{190FC025-BD7B-086D-79CA-51D08E7C9BAD}"/>
              </a:ext>
            </a:extLst>
          </p:cNvPr>
          <p:cNvGrpSpPr/>
          <p:nvPr/>
        </p:nvGrpSpPr>
        <p:grpSpPr>
          <a:xfrm>
            <a:off x="88118" y="6404968"/>
            <a:ext cx="11982372" cy="6237164"/>
            <a:chOff x="88118" y="14071559"/>
            <a:chExt cx="11982372" cy="6237164"/>
          </a:xfrm>
        </p:grpSpPr>
        <p:sp>
          <p:nvSpPr>
            <p:cNvPr id="75" name="Freeform: Shape 77">
              <a:extLst>
                <a:ext uri="{FF2B5EF4-FFF2-40B4-BE49-F238E27FC236}">
                  <a16:creationId xmlns:a16="http://schemas.microsoft.com/office/drawing/2014/main" id="{A570C748-C249-76AE-722A-719D7D1C0034}"/>
                </a:ext>
              </a:extLst>
            </p:cNvPr>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a:extLst>
                <a:ext uri="{FF2B5EF4-FFF2-40B4-BE49-F238E27FC236}">
                  <a16:creationId xmlns:a16="http://schemas.microsoft.com/office/drawing/2014/main" id="{A8675B19-EE3D-A052-5755-E3A515091FF5}"/>
                </a:ext>
              </a:extLst>
            </p:cNvPr>
            <p:cNvSpPr txBox="1"/>
            <p:nvPr/>
          </p:nvSpPr>
          <p:spPr>
            <a:xfrm>
              <a:off x="7108792" y="14152304"/>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4</a:t>
              </a:r>
              <a:endParaRPr lang="en-GB" sz="2800">
                <a:ln>
                  <a:solidFill>
                    <a:schemeClr val="bg1"/>
                  </a:solidFill>
                </a:ln>
                <a:solidFill>
                  <a:srgbClr val="00B0F0"/>
                </a:solidFill>
                <a:latin typeface="iCiel Cadena" panose="02000503000000020004" pitchFamily="50" charset="-93"/>
              </a:endParaRPr>
            </a:p>
          </p:txBody>
        </p:sp>
      </p:grpSp>
      <p:grpSp>
        <p:nvGrpSpPr>
          <p:cNvPr id="109" name="Nhóm 108">
            <a:extLst>
              <a:ext uri="{FF2B5EF4-FFF2-40B4-BE49-F238E27FC236}">
                <a16:creationId xmlns:a16="http://schemas.microsoft.com/office/drawing/2014/main" id="{79EC0665-770E-FF49-DC80-DDCE3C3F7D1A}"/>
              </a:ext>
            </a:extLst>
          </p:cNvPr>
          <p:cNvGrpSpPr/>
          <p:nvPr/>
        </p:nvGrpSpPr>
        <p:grpSpPr>
          <a:xfrm rot="2204702">
            <a:off x="1376318" y="13722889"/>
            <a:ext cx="2660661" cy="3102534"/>
            <a:chOff x="676110" y="1682435"/>
            <a:chExt cx="4567816" cy="4686637"/>
          </a:xfrm>
        </p:grpSpPr>
        <p:grpSp>
          <p:nvGrpSpPr>
            <p:cNvPr id="110" name="Nhóm 109">
              <a:extLst>
                <a:ext uri="{FF2B5EF4-FFF2-40B4-BE49-F238E27FC236}">
                  <a16:creationId xmlns:a16="http://schemas.microsoft.com/office/drawing/2014/main" id="{430DA393-A915-F6A6-3857-66FEF0A1AB46}"/>
                </a:ext>
              </a:extLst>
            </p:cNvPr>
            <p:cNvGrpSpPr/>
            <p:nvPr/>
          </p:nvGrpSpPr>
          <p:grpSpPr>
            <a:xfrm>
              <a:off x="676110" y="1682435"/>
              <a:ext cx="4567816" cy="4686637"/>
              <a:chOff x="676110" y="1682435"/>
              <a:chExt cx="4567816" cy="4686637"/>
            </a:xfrm>
          </p:grpSpPr>
          <p:sp>
            <p:nvSpPr>
              <p:cNvPr id="113" name="Hình chữ nhật 112">
                <a:extLst>
                  <a:ext uri="{FF2B5EF4-FFF2-40B4-BE49-F238E27FC236}">
                    <a16:creationId xmlns:a16="http://schemas.microsoft.com/office/drawing/2014/main" id="{E79CD0F1-0761-7282-D406-59D11F535975}"/>
                  </a:ext>
                </a:extLst>
              </p:cNvPr>
              <p:cNvSpPr/>
              <p:nvPr/>
            </p:nvSpPr>
            <p:spPr>
              <a:xfrm>
                <a:off x="676110" y="1682435"/>
                <a:ext cx="4567816" cy="4686637"/>
              </a:xfrm>
              <a:prstGeom prst="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Hình chữ nhật 113">
                <a:extLst>
                  <a:ext uri="{FF2B5EF4-FFF2-40B4-BE49-F238E27FC236}">
                    <a16:creationId xmlns:a16="http://schemas.microsoft.com/office/drawing/2014/main" id="{BF955D01-684E-870B-7C4D-5D8E80D70039}"/>
                  </a:ext>
                </a:extLst>
              </p:cNvPr>
              <p:cNvSpPr/>
              <p:nvPr/>
            </p:nvSpPr>
            <p:spPr>
              <a:xfrm>
                <a:off x="998419" y="1914780"/>
                <a:ext cx="4021064" cy="3414722"/>
              </a:xfrm>
              <a:prstGeom prst="rect">
                <a:avLst/>
              </a:prstGeom>
              <a:blipFill dpi="0" rotWithShape="1">
                <a:blip r:embed="rId22">
                  <a:extLst>
                    <a:ext uri="{28A0092B-C50C-407E-A947-70E740481C1C}">
                      <a14:useLocalDpi xmlns:a14="http://schemas.microsoft.com/office/drawing/2010/main" val="0"/>
                    </a:ext>
                  </a:extLst>
                </a:blip>
                <a:srcRect/>
                <a:stretch>
                  <a:fillRect t="-77305" b="-77305"/>
                </a:stretch>
              </a:bli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1" name="Picture 6">
              <a:extLst>
                <a:ext uri="{FF2B5EF4-FFF2-40B4-BE49-F238E27FC236}">
                  <a16:creationId xmlns:a16="http://schemas.microsoft.com/office/drawing/2014/main" id="{E54340AF-C3FF-C866-D2F0-9EEE80B2641F}"/>
                </a:ext>
              </a:extLst>
            </p:cNvPr>
            <p:cNvPicPr>
              <a:picLocks noChangeAspect="1"/>
            </p:cNvPicPr>
            <p:nvPr/>
          </p:nvPicPr>
          <p:blipFill>
            <a:blip r:embed="rId23"/>
            <a:srcRect/>
            <a:stretch>
              <a:fillRect/>
            </a:stretch>
          </p:blipFill>
          <p:spPr>
            <a:xfrm>
              <a:off x="924013" y="5459186"/>
              <a:ext cx="4129639" cy="793707"/>
            </a:xfrm>
            <a:prstGeom prst="rect">
              <a:avLst/>
            </a:prstGeom>
          </p:spPr>
        </p:pic>
        <p:sp>
          <p:nvSpPr>
            <p:cNvPr id="112" name="Hộp Văn bản 111">
              <a:extLst>
                <a:ext uri="{FF2B5EF4-FFF2-40B4-BE49-F238E27FC236}">
                  <a16:creationId xmlns:a16="http://schemas.microsoft.com/office/drawing/2014/main" id="{9DF0D4D3-6B22-611B-C58C-9A8B53152BEE}"/>
                </a:ext>
              </a:extLst>
            </p:cNvPr>
            <p:cNvSpPr txBox="1"/>
            <p:nvPr/>
          </p:nvSpPr>
          <p:spPr>
            <a:xfrm>
              <a:off x="1796750" y="5483348"/>
              <a:ext cx="3238798" cy="707886"/>
            </a:xfrm>
            <a:prstGeom prst="rect">
              <a:avLst/>
            </a:prstGeom>
            <a:noFill/>
          </p:spPr>
          <p:txBody>
            <a:bodyPr wrap="square" rtlCol="0">
              <a:spAutoFit/>
            </a:bodyPr>
            <a:lstStyle/>
            <a:p>
              <a:r>
                <a:rPr lang="en-US" sz="4000">
                  <a:ln>
                    <a:solidFill>
                      <a:schemeClr val="tx1"/>
                    </a:solidFill>
                  </a:ln>
                  <a:solidFill>
                    <a:srgbClr val="00B0F0"/>
                  </a:solidFill>
                  <a:latin typeface="Lobster" panose="00000500000000000000" pitchFamily="2" charset="-93"/>
                </a:rPr>
                <a:t>Nội dung 4</a:t>
              </a:r>
              <a:endParaRPr lang="en-GB" sz="4000">
                <a:ln>
                  <a:solidFill>
                    <a:schemeClr val="tx1"/>
                  </a:solidFill>
                </a:ln>
                <a:solidFill>
                  <a:srgbClr val="00B0F0"/>
                </a:solidFill>
                <a:latin typeface="Lobster" panose="00000500000000000000" pitchFamily="2" charset="-93"/>
              </a:endParaRPr>
            </a:p>
          </p:txBody>
        </p:sp>
      </p:grpSp>
      <p:pic>
        <p:nvPicPr>
          <p:cNvPr id="115" name="Picture 9">
            <a:extLst>
              <a:ext uri="{FF2B5EF4-FFF2-40B4-BE49-F238E27FC236}">
                <a16:creationId xmlns:a16="http://schemas.microsoft.com/office/drawing/2014/main" id="{5149B762-78FA-909C-CC04-F6F6A5400CF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xmlns="" r:embed="rId25"/>
              </a:ext>
            </a:extLst>
          </a:blip>
          <a:srcRect/>
          <a:stretch>
            <a:fillRect/>
          </a:stretch>
        </p:blipFill>
        <p:spPr>
          <a:xfrm>
            <a:off x="4542119" y="10070571"/>
            <a:ext cx="1174592" cy="936737"/>
          </a:xfrm>
          <a:prstGeom prst="rect">
            <a:avLst/>
          </a:prstGeom>
        </p:spPr>
      </p:pic>
      <p:pic>
        <p:nvPicPr>
          <p:cNvPr id="116" name="Picture 3">
            <a:extLst>
              <a:ext uri="{FF2B5EF4-FFF2-40B4-BE49-F238E27FC236}">
                <a16:creationId xmlns:a16="http://schemas.microsoft.com/office/drawing/2014/main" id="{DBA3D173-76B5-E4DF-A463-1FE83CF86BDA}"/>
              </a:ext>
            </a:extLst>
          </p:cNvPr>
          <p:cNvPicPr>
            <a:picLocks noChangeAspect="1"/>
          </p:cNvPicPr>
          <p:nvPr/>
        </p:nvPicPr>
        <p:blipFill>
          <a:blip r:embed="rId26" cstate="hqprint">
            <a:extLst>
              <a:ext uri="{28A0092B-C50C-407E-A947-70E740481C1C}">
                <a14:useLocalDpi xmlns:a14="http://schemas.microsoft.com/office/drawing/2010/main" val="0"/>
              </a:ext>
              <a:ext uri="{96DAC541-7B7A-43D3-8B79-37D633B846F1}">
                <asvg:svgBlip xmlns:asvg="http://schemas.microsoft.com/office/drawing/2016/SVG/main" xmlns="" r:embed="rId27"/>
              </a:ext>
            </a:extLst>
          </a:blip>
          <a:srcRect/>
          <a:stretch>
            <a:fillRect/>
          </a:stretch>
        </p:blipFill>
        <p:spPr>
          <a:xfrm rot="8284284">
            <a:off x="-1188990" y="14350119"/>
            <a:ext cx="1706930" cy="1236625"/>
          </a:xfrm>
          <a:prstGeom prst="rect">
            <a:avLst/>
          </a:prstGeom>
        </p:spPr>
      </p:pic>
      <p:pic>
        <p:nvPicPr>
          <p:cNvPr id="117" name="Picture 8">
            <a:extLst>
              <a:ext uri="{FF2B5EF4-FFF2-40B4-BE49-F238E27FC236}">
                <a16:creationId xmlns:a16="http://schemas.microsoft.com/office/drawing/2014/main" id="{C356949E-A0C4-A20B-1AD3-2CE5981CD38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xmlns="" r:embed="rId29"/>
              </a:ext>
            </a:extLst>
          </a:blip>
          <a:srcRect/>
          <a:stretch>
            <a:fillRect/>
          </a:stretch>
        </p:blipFill>
        <p:spPr>
          <a:xfrm rot="6464963">
            <a:off x="4466065" y="14067144"/>
            <a:ext cx="1342851" cy="1384382"/>
          </a:xfrm>
          <a:prstGeom prst="rect">
            <a:avLst/>
          </a:prstGeom>
        </p:spPr>
      </p:pic>
      <p:sp>
        <p:nvSpPr>
          <p:cNvPr id="118" name="TextBox 55">
            <a:extLst>
              <a:ext uri="{FF2B5EF4-FFF2-40B4-BE49-F238E27FC236}">
                <a16:creationId xmlns:a16="http://schemas.microsoft.com/office/drawing/2014/main" id="{F83A94F1-E5BE-B10C-5C24-E617BEC26F30}"/>
              </a:ext>
            </a:extLst>
          </p:cNvPr>
          <p:cNvSpPr txBox="1"/>
          <p:nvPr/>
        </p:nvSpPr>
        <p:spPr>
          <a:xfrm>
            <a:off x="5852996" y="12701194"/>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pic>
        <p:nvPicPr>
          <p:cNvPr id="119" name="Picture 7">
            <a:extLst>
              <a:ext uri="{FF2B5EF4-FFF2-40B4-BE49-F238E27FC236}">
                <a16:creationId xmlns:a16="http://schemas.microsoft.com/office/drawing/2014/main" id="{9354F892-68FE-D23A-59C1-126F6D2D560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xmlns="" r:embed="rId31"/>
              </a:ext>
            </a:extLst>
          </a:blip>
          <a:srcRect/>
          <a:stretch>
            <a:fillRect/>
          </a:stretch>
        </p:blipFill>
        <p:spPr>
          <a:xfrm rot="6202905">
            <a:off x="10678371" y="12632668"/>
            <a:ext cx="2377008" cy="1378664"/>
          </a:xfrm>
          <a:prstGeom prst="rect">
            <a:avLst/>
          </a:prstGeom>
        </p:spPr>
      </p:pic>
      <p:grpSp>
        <p:nvGrpSpPr>
          <p:cNvPr id="58" name="Nhóm 57">
            <a:extLst>
              <a:ext uri="{FF2B5EF4-FFF2-40B4-BE49-F238E27FC236}">
                <a16:creationId xmlns:a16="http://schemas.microsoft.com/office/drawing/2014/main" id="{74764CDD-8DF8-C014-7824-08B96CBB907F}"/>
              </a:ext>
            </a:extLst>
          </p:cNvPr>
          <p:cNvGrpSpPr/>
          <p:nvPr/>
        </p:nvGrpSpPr>
        <p:grpSpPr>
          <a:xfrm>
            <a:off x="179826" y="6396808"/>
            <a:ext cx="12106309" cy="6237164"/>
            <a:chOff x="-135709" y="20308723"/>
            <a:chExt cx="12106309" cy="6237164"/>
          </a:xfrm>
        </p:grpSpPr>
        <p:sp>
          <p:nvSpPr>
            <p:cNvPr id="76" name="Freeform: Shape 75">
              <a:extLst>
                <a:ext uri="{FF2B5EF4-FFF2-40B4-BE49-F238E27FC236}">
                  <a16:creationId xmlns:a16="http://schemas.microsoft.com/office/drawing/2014/main" id="{2A0AE433-5CE1-218B-2C41-21F52A7B0B81}"/>
                </a:ext>
              </a:extLst>
            </p:cNvPr>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a:extLst>
                <a:ext uri="{FF2B5EF4-FFF2-40B4-BE49-F238E27FC236}">
                  <a16:creationId xmlns:a16="http://schemas.microsoft.com/office/drawing/2014/main" id="{B68C9A3B-3510-C728-7471-346F49791194}"/>
                </a:ext>
              </a:extLst>
            </p:cNvPr>
            <p:cNvSpPr txBox="1"/>
            <p:nvPr/>
          </p:nvSpPr>
          <p:spPr>
            <a:xfrm>
              <a:off x="9312030" y="20439646"/>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5</a:t>
              </a:r>
              <a:endParaRPr lang="en-GB" sz="2800">
                <a:ln>
                  <a:solidFill>
                    <a:schemeClr val="bg1"/>
                  </a:solidFill>
                </a:ln>
                <a:solidFill>
                  <a:srgbClr val="00B0F0"/>
                </a:solidFill>
                <a:latin typeface="iCiel Cadena" panose="02000503000000020004" pitchFamily="50" charset="-93"/>
              </a:endParaRPr>
            </a:p>
          </p:txBody>
        </p:sp>
      </p:grpSp>
      <p:sp>
        <p:nvSpPr>
          <p:cNvPr id="104" name="TextBox 46">
            <a:extLst>
              <a:ext uri="{FF2B5EF4-FFF2-40B4-BE49-F238E27FC236}">
                <a16:creationId xmlns:a16="http://schemas.microsoft.com/office/drawing/2014/main" id="{4E8B2D65-B0BB-5C62-E9F9-04787EDA457E}"/>
              </a:ext>
            </a:extLst>
          </p:cNvPr>
          <p:cNvSpPr txBox="1"/>
          <p:nvPr/>
        </p:nvSpPr>
        <p:spPr>
          <a:xfrm>
            <a:off x="6577030" y="1275184"/>
            <a:ext cx="4926238" cy="1015663"/>
          </a:xfrm>
          <a:prstGeom prst="rect">
            <a:avLst/>
          </a:prstGeom>
          <a:noFill/>
        </p:spPr>
        <p:txBody>
          <a:bodyPr wrap="square" rtlCol="0">
            <a:spAutoFit/>
          </a:bodyPr>
          <a:lstStyle/>
          <a:p>
            <a:pPr algn="ctr"/>
            <a:r>
              <a:rPr lang="vi-VN" sz="6000" b="1" dirty="0" smtClean="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rPr>
              <a:t>Nhược điểm</a:t>
            </a:r>
            <a:endParaRPr lang="en-US" sz="6000" b="1" dirty="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endParaRPr>
          </a:p>
        </p:txBody>
      </p:sp>
    </p:spTree>
    <p:extLst>
      <p:ext uri="{BB962C8B-B14F-4D97-AF65-F5344CB8AC3E}">
        <p14:creationId xmlns:p14="http://schemas.microsoft.com/office/powerpoint/2010/main" val="283371326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70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Picture 2">
            <a:extLst>
              <a:ext uri="{FF2B5EF4-FFF2-40B4-BE49-F238E27FC236}">
                <a16:creationId xmlns:a16="http://schemas.microsoft.com/office/drawing/2014/main" id="{5F1897B4-1354-FE84-D0EA-D350650D46A4}"/>
              </a:ext>
            </a:extLst>
          </p:cNvPr>
          <p:cNvGrpSpPr/>
          <p:nvPr/>
        </p:nvGrpSpPr>
        <p:grpSpPr>
          <a:xfrm rot="2730092">
            <a:off x="10056936" y="4320377"/>
            <a:ext cx="459297" cy="412465"/>
            <a:chOff x="6406910" y="4022527"/>
            <a:chExt cx="3309481" cy="3033726"/>
          </a:xfrm>
        </p:grpSpPr>
        <p:sp>
          <p:nvSpPr>
            <p:cNvPr id="119" name="Hình tự do: Hình 118">
              <a:extLst>
                <a:ext uri="{FF2B5EF4-FFF2-40B4-BE49-F238E27FC236}">
                  <a16:creationId xmlns:a16="http://schemas.microsoft.com/office/drawing/2014/main" id="{DE159B74-F2A3-ECC3-D5A6-FDD221696C99}"/>
                </a:ext>
              </a:extLst>
            </p:cNvPr>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21" name="Hình tự do: Hình 120">
              <a:extLst>
                <a:ext uri="{FF2B5EF4-FFF2-40B4-BE49-F238E27FC236}">
                  <a16:creationId xmlns:a16="http://schemas.microsoft.com/office/drawing/2014/main" id="{D8E2010D-947E-D676-9FF1-085E7C5104B8}"/>
                </a:ext>
              </a:extLst>
            </p:cNvPr>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22" name="Hình tự do: Hình 121">
              <a:extLst>
                <a:ext uri="{FF2B5EF4-FFF2-40B4-BE49-F238E27FC236}">
                  <a16:creationId xmlns:a16="http://schemas.microsoft.com/office/drawing/2014/main" id="{9A6F4DB6-003D-AA44-EE06-652CE0EE1597}"/>
                </a:ext>
              </a:extLst>
            </p:cNvPr>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123" name="Hình tự do: Hình 122">
              <a:extLst>
                <a:ext uri="{FF2B5EF4-FFF2-40B4-BE49-F238E27FC236}">
                  <a16:creationId xmlns:a16="http://schemas.microsoft.com/office/drawing/2014/main" id="{DA3D888F-1FCB-347A-F3F6-178BF7BCA027}"/>
                </a:ext>
              </a:extLst>
            </p:cNvPr>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124" name="Hình tự do: Hình 123">
              <a:extLst>
                <a:ext uri="{FF2B5EF4-FFF2-40B4-BE49-F238E27FC236}">
                  <a16:creationId xmlns:a16="http://schemas.microsoft.com/office/drawing/2014/main" id="{98A182BD-E207-3AB8-BA2F-A82FF4B5C85E}"/>
                </a:ext>
              </a:extLst>
            </p:cNvPr>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125" name="Hình tự do: Hình 124">
              <a:extLst>
                <a:ext uri="{FF2B5EF4-FFF2-40B4-BE49-F238E27FC236}">
                  <a16:creationId xmlns:a16="http://schemas.microsoft.com/office/drawing/2014/main" id="{10764F68-8EB9-63A2-645C-66F1F2BFD52E}"/>
                </a:ext>
              </a:extLst>
            </p:cNvPr>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126" name="Hình tự do: Hình 125">
              <a:extLst>
                <a:ext uri="{FF2B5EF4-FFF2-40B4-BE49-F238E27FC236}">
                  <a16:creationId xmlns:a16="http://schemas.microsoft.com/office/drawing/2014/main" id="{351FA1F3-0C41-BBFE-95C5-0FEC495B56D4}"/>
                </a:ext>
              </a:extLst>
            </p:cNvPr>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grpSp>
        <p:nvGrpSpPr>
          <p:cNvPr id="127" name="!!Picture 2">
            <a:extLst>
              <a:ext uri="{FF2B5EF4-FFF2-40B4-BE49-F238E27FC236}">
                <a16:creationId xmlns:a16="http://schemas.microsoft.com/office/drawing/2014/main" id="{5353E152-C69D-92F2-EABB-BA3D5AB55B18}"/>
              </a:ext>
            </a:extLst>
          </p:cNvPr>
          <p:cNvGrpSpPr/>
          <p:nvPr/>
        </p:nvGrpSpPr>
        <p:grpSpPr>
          <a:xfrm rot="2730092">
            <a:off x="2411811" y="2318158"/>
            <a:ext cx="459297" cy="412465"/>
            <a:chOff x="6406910" y="4022527"/>
            <a:chExt cx="3309481" cy="3033726"/>
          </a:xfrm>
        </p:grpSpPr>
        <p:sp>
          <p:nvSpPr>
            <p:cNvPr id="128" name="Hình tự do: Hình 127">
              <a:extLst>
                <a:ext uri="{FF2B5EF4-FFF2-40B4-BE49-F238E27FC236}">
                  <a16:creationId xmlns:a16="http://schemas.microsoft.com/office/drawing/2014/main" id="{D8A5E042-D215-7262-18AA-AE1D12FD9E77}"/>
                </a:ext>
              </a:extLst>
            </p:cNvPr>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29" name="Hình tự do: Hình 128">
              <a:extLst>
                <a:ext uri="{FF2B5EF4-FFF2-40B4-BE49-F238E27FC236}">
                  <a16:creationId xmlns:a16="http://schemas.microsoft.com/office/drawing/2014/main" id="{DD2A4196-0F57-B2F0-E248-5D87F29EC1B3}"/>
                </a:ext>
              </a:extLst>
            </p:cNvPr>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30" name="Hình tự do: Hình 129">
              <a:extLst>
                <a:ext uri="{FF2B5EF4-FFF2-40B4-BE49-F238E27FC236}">
                  <a16:creationId xmlns:a16="http://schemas.microsoft.com/office/drawing/2014/main" id="{A3D6090D-FD40-A468-3407-7B616824BC23}"/>
                </a:ext>
              </a:extLst>
            </p:cNvPr>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131" name="Hình tự do: Hình 130">
              <a:extLst>
                <a:ext uri="{FF2B5EF4-FFF2-40B4-BE49-F238E27FC236}">
                  <a16:creationId xmlns:a16="http://schemas.microsoft.com/office/drawing/2014/main" id="{587B86FB-4E3E-8FB1-7E03-B8D6C08B52B7}"/>
                </a:ext>
              </a:extLst>
            </p:cNvPr>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132" name="Hình tự do: Hình 131">
              <a:extLst>
                <a:ext uri="{FF2B5EF4-FFF2-40B4-BE49-F238E27FC236}">
                  <a16:creationId xmlns:a16="http://schemas.microsoft.com/office/drawing/2014/main" id="{9DB16187-0191-AB12-7D04-E408E329585E}"/>
                </a:ext>
              </a:extLst>
            </p:cNvPr>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133" name="Hình tự do: Hình 132">
              <a:extLst>
                <a:ext uri="{FF2B5EF4-FFF2-40B4-BE49-F238E27FC236}">
                  <a16:creationId xmlns:a16="http://schemas.microsoft.com/office/drawing/2014/main" id="{288F5888-22F8-397B-9F23-2A69564797AD}"/>
                </a:ext>
              </a:extLst>
            </p:cNvPr>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134" name="Hình tự do: Hình 133">
              <a:extLst>
                <a:ext uri="{FF2B5EF4-FFF2-40B4-BE49-F238E27FC236}">
                  <a16:creationId xmlns:a16="http://schemas.microsoft.com/office/drawing/2014/main" id="{6944E2B4-20BA-29B7-5DF2-636A5CEFB77E}"/>
                </a:ext>
              </a:extLst>
            </p:cNvPr>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sp>
        <p:nvSpPr>
          <p:cNvPr id="116" name="Hình tự do: Hình 115">
            <a:extLst>
              <a:ext uri="{FF2B5EF4-FFF2-40B4-BE49-F238E27FC236}">
                <a16:creationId xmlns:a16="http://schemas.microsoft.com/office/drawing/2014/main" id="{23B8017F-8575-9522-7566-77955D39DECD}"/>
              </a:ext>
            </a:extLst>
          </p:cNvPr>
          <p:cNvSpPr/>
          <p:nvPr/>
        </p:nvSpPr>
        <p:spPr>
          <a:xfrm>
            <a:off x="3877383" y="3251726"/>
            <a:ext cx="4921069" cy="942187"/>
          </a:xfrm>
          <a:custGeom>
            <a:avLst/>
            <a:gdLst>
              <a:gd name="connsiteX0" fmla="*/ 14042 w 9112358"/>
              <a:gd name="connsiteY0" fmla="*/ 650364 h 1617373"/>
              <a:gd name="connsiteX1" fmla="*/ 156282 w 9112358"/>
              <a:gd name="connsiteY1" fmla="*/ 569084 h 1617373"/>
              <a:gd name="connsiteX2" fmla="*/ 491562 w 9112358"/>
              <a:gd name="connsiteY2" fmla="*/ 132204 h 1617373"/>
              <a:gd name="connsiteX3" fmla="*/ 1741242 w 9112358"/>
              <a:gd name="connsiteY3" fmla="*/ 426844 h 1617373"/>
              <a:gd name="connsiteX4" fmla="*/ 3133162 w 9112358"/>
              <a:gd name="connsiteY4" fmla="*/ 274444 h 1617373"/>
              <a:gd name="connsiteX5" fmla="*/ 4311722 w 9112358"/>
              <a:gd name="connsiteY5" fmla="*/ 335404 h 1617373"/>
              <a:gd name="connsiteX6" fmla="*/ 4667322 w 9112358"/>
              <a:gd name="connsiteY6" fmla="*/ 124 h 1617373"/>
              <a:gd name="connsiteX7" fmla="*/ 5642682 w 9112358"/>
              <a:gd name="connsiteY7" fmla="*/ 294764 h 1617373"/>
              <a:gd name="connsiteX8" fmla="*/ 6892362 w 9112358"/>
              <a:gd name="connsiteY8" fmla="*/ 172844 h 1617373"/>
              <a:gd name="connsiteX9" fmla="*/ 7755962 w 9112358"/>
              <a:gd name="connsiteY9" fmla="*/ 264284 h 1617373"/>
              <a:gd name="connsiteX10" fmla="*/ 9056442 w 9112358"/>
              <a:gd name="connsiteY10" fmla="*/ 772284 h 1617373"/>
              <a:gd name="connsiteX11" fmla="*/ 8700842 w 9112358"/>
              <a:gd name="connsiteY11" fmla="*/ 1463164 h 1617373"/>
              <a:gd name="connsiteX12" fmla="*/ 7136202 w 9112358"/>
              <a:gd name="connsiteY12" fmla="*/ 1493644 h 1617373"/>
              <a:gd name="connsiteX13" fmla="*/ 5256602 w 9112358"/>
              <a:gd name="connsiteY13" fmla="*/ 1361564 h 1617373"/>
              <a:gd name="connsiteX14" fmla="*/ 4555562 w 9112358"/>
              <a:gd name="connsiteY14" fmla="*/ 1524124 h 1617373"/>
              <a:gd name="connsiteX15" fmla="*/ 3610682 w 9112358"/>
              <a:gd name="connsiteY15" fmla="*/ 1371724 h 1617373"/>
              <a:gd name="connsiteX16" fmla="*/ 2310202 w 9112358"/>
              <a:gd name="connsiteY16" fmla="*/ 1463164 h 1617373"/>
              <a:gd name="connsiteX17" fmla="*/ 1345002 w 9112358"/>
              <a:gd name="connsiteY17" fmla="*/ 1615564 h 1617373"/>
              <a:gd name="connsiteX18" fmla="*/ 440762 w 9112358"/>
              <a:gd name="connsiteY18" fmla="*/ 1351404 h 1617373"/>
              <a:gd name="connsiteX19" fmla="*/ 54682 w 9112358"/>
              <a:gd name="connsiteY19" fmla="*/ 1158364 h 1617373"/>
              <a:gd name="connsiteX20" fmla="*/ 14042 w 9112358"/>
              <a:gd name="connsiteY20" fmla="*/ 650364 h 161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2358" h="1617373">
                <a:moveTo>
                  <a:pt x="14042" y="650364"/>
                </a:moveTo>
                <a:cubicBezTo>
                  <a:pt x="30975" y="552151"/>
                  <a:pt x="76695" y="655444"/>
                  <a:pt x="156282" y="569084"/>
                </a:cubicBezTo>
                <a:cubicBezTo>
                  <a:pt x="235869" y="482724"/>
                  <a:pt x="227402" y="155911"/>
                  <a:pt x="491562" y="132204"/>
                </a:cubicBezTo>
                <a:cubicBezTo>
                  <a:pt x="755722" y="108497"/>
                  <a:pt x="1300975" y="403137"/>
                  <a:pt x="1741242" y="426844"/>
                </a:cubicBezTo>
                <a:cubicBezTo>
                  <a:pt x="2181509" y="450551"/>
                  <a:pt x="2704749" y="289684"/>
                  <a:pt x="3133162" y="274444"/>
                </a:cubicBezTo>
                <a:cubicBezTo>
                  <a:pt x="3561575" y="259204"/>
                  <a:pt x="4056029" y="381124"/>
                  <a:pt x="4311722" y="335404"/>
                </a:cubicBezTo>
                <a:cubicBezTo>
                  <a:pt x="4567415" y="289684"/>
                  <a:pt x="4445495" y="6897"/>
                  <a:pt x="4667322" y="124"/>
                </a:cubicBezTo>
                <a:cubicBezTo>
                  <a:pt x="4889149" y="-6649"/>
                  <a:pt x="5271842" y="265977"/>
                  <a:pt x="5642682" y="294764"/>
                </a:cubicBezTo>
                <a:cubicBezTo>
                  <a:pt x="6013522" y="323551"/>
                  <a:pt x="6540149" y="177924"/>
                  <a:pt x="6892362" y="172844"/>
                </a:cubicBezTo>
                <a:cubicBezTo>
                  <a:pt x="7244575" y="167764"/>
                  <a:pt x="7395282" y="164377"/>
                  <a:pt x="7755962" y="264284"/>
                </a:cubicBezTo>
                <a:cubicBezTo>
                  <a:pt x="8116642" y="364191"/>
                  <a:pt x="8898962" y="572471"/>
                  <a:pt x="9056442" y="772284"/>
                </a:cubicBezTo>
                <a:cubicBezTo>
                  <a:pt x="9213922" y="972097"/>
                  <a:pt x="9020882" y="1342937"/>
                  <a:pt x="8700842" y="1463164"/>
                </a:cubicBezTo>
                <a:cubicBezTo>
                  <a:pt x="8380802" y="1583391"/>
                  <a:pt x="7710242" y="1510577"/>
                  <a:pt x="7136202" y="1493644"/>
                </a:cubicBezTo>
                <a:cubicBezTo>
                  <a:pt x="6562162" y="1476711"/>
                  <a:pt x="5686709" y="1356484"/>
                  <a:pt x="5256602" y="1361564"/>
                </a:cubicBezTo>
                <a:cubicBezTo>
                  <a:pt x="4826495" y="1366644"/>
                  <a:pt x="4829882" y="1522431"/>
                  <a:pt x="4555562" y="1524124"/>
                </a:cubicBezTo>
                <a:cubicBezTo>
                  <a:pt x="4281242" y="1525817"/>
                  <a:pt x="3984909" y="1381884"/>
                  <a:pt x="3610682" y="1371724"/>
                </a:cubicBezTo>
                <a:cubicBezTo>
                  <a:pt x="3236455" y="1361564"/>
                  <a:pt x="2687815" y="1422524"/>
                  <a:pt x="2310202" y="1463164"/>
                </a:cubicBezTo>
                <a:cubicBezTo>
                  <a:pt x="1932589" y="1503804"/>
                  <a:pt x="1656575" y="1634191"/>
                  <a:pt x="1345002" y="1615564"/>
                </a:cubicBezTo>
                <a:cubicBezTo>
                  <a:pt x="1033429" y="1596937"/>
                  <a:pt x="655815" y="1427604"/>
                  <a:pt x="440762" y="1351404"/>
                </a:cubicBezTo>
                <a:cubicBezTo>
                  <a:pt x="225709" y="1275204"/>
                  <a:pt x="127495" y="1280284"/>
                  <a:pt x="54682" y="1158364"/>
                </a:cubicBezTo>
                <a:cubicBezTo>
                  <a:pt x="-18131" y="1036444"/>
                  <a:pt x="-2891" y="748577"/>
                  <a:pt x="14042" y="650364"/>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noFill/>
            </a:endParaRPr>
          </a:p>
        </p:txBody>
      </p:sp>
      <p:sp>
        <p:nvSpPr>
          <p:cNvPr id="117" name="!!Hộp Văn bản 46">
            <a:extLst>
              <a:ext uri="{FF2B5EF4-FFF2-40B4-BE49-F238E27FC236}">
                <a16:creationId xmlns:a16="http://schemas.microsoft.com/office/drawing/2014/main" id="{B58B4412-31BA-4C10-6D04-D305C71282CC}"/>
              </a:ext>
            </a:extLst>
          </p:cNvPr>
          <p:cNvSpPr txBox="1"/>
          <p:nvPr/>
        </p:nvSpPr>
        <p:spPr>
          <a:xfrm>
            <a:off x="3419409" y="3592379"/>
            <a:ext cx="5334016" cy="400110"/>
          </a:xfrm>
          <a:prstGeom prst="rect">
            <a:avLst/>
          </a:prstGeom>
          <a:noFill/>
          <a:ln>
            <a:noFill/>
          </a:ln>
        </p:spPr>
        <p:txBody>
          <a:bodyPr wrap="square" rtlCol="0">
            <a:spAutoFit/>
          </a:bodyPr>
          <a:lstStyle/>
          <a:p>
            <a:pPr algn="ctr"/>
            <a:r>
              <a:rPr lang="en-US" sz="2000">
                <a:noFill/>
                <a:latin typeface="iCiel Cadena" panose="02000503000000020004" pitchFamily="50" charset="-93"/>
              </a:rPr>
              <a:t>THANKS FOR WATCHING!</a:t>
            </a:r>
            <a:endParaRPr lang="en-GB" sz="2000">
              <a:noFill/>
              <a:latin typeface="iCiel Cadena" panose="02000503000000020004" pitchFamily="50" charset="-93"/>
            </a:endParaRPr>
          </a:p>
        </p:txBody>
      </p:sp>
      <p:grpSp>
        <p:nvGrpSpPr>
          <p:cNvPr id="4" name="Group 49">
            <a:extLst>
              <a:ext uri="{FF2B5EF4-FFF2-40B4-BE49-F238E27FC236}">
                <a16:creationId xmlns:a16="http://schemas.microsoft.com/office/drawing/2014/main" id="{B0C2A85B-CB56-C2BA-45A5-38FDF0549618}"/>
              </a:ext>
            </a:extLst>
          </p:cNvPr>
          <p:cNvGrpSpPr/>
          <p:nvPr/>
        </p:nvGrpSpPr>
        <p:grpSpPr>
          <a:xfrm>
            <a:off x="18946" y="38919"/>
            <a:ext cx="12192007" cy="3131131"/>
            <a:chOff x="-1" y="138545"/>
            <a:chExt cx="12192007" cy="3131131"/>
          </a:xfrm>
          <a:solidFill>
            <a:srgbClr val="BDD7EE">
              <a:alpha val="56000"/>
            </a:srgbClr>
          </a:solidFill>
        </p:grpSpPr>
        <p:sp>
          <p:nvSpPr>
            <p:cNvPr id="5" name="Rectangle 45">
              <a:extLst>
                <a:ext uri="{FF2B5EF4-FFF2-40B4-BE49-F238E27FC236}">
                  <a16:creationId xmlns:a16="http://schemas.microsoft.com/office/drawing/2014/main" id="{0BC5C3DA-E4DF-810D-B3A2-436F926F8F10}"/>
                </a:ext>
              </a:extLst>
            </p:cNvPr>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a:extLst>
                <a:ext uri="{FF2B5EF4-FFF2-40B4-BE49-F238E27FC236}">
                  <a16:creationId xmlns:a16="http://schemas.microsoft.com/office/drawing/2014/main" id="{9872EE75-B0C7-73C8-0064-4B2A78373150}"/>
                </a:ext>
              </a:extLst>
            </p:cNvPr>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a:extLst>
                <a:ext uri="{FF2B5EF4-FFF2-40B4-BE49-F238E27FC236}">
                  <a16:creationId xmlns:a16="http://schemas.microsoft.com/office/drawing/2014/main" id="{973DBAF9-8DB5-F2C3-E200-68D77D5177B5}"/>
                </a:ext>
              </a:extLst>
            </p:cNvPr>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a:extLst>
                <a:ext uri="{FF2B5EF4-FFF2-40B4-BE49-F238E27FC236}">
                  <a16:creationId xmlns:a16="http://schemas.microsoft.com/office/drawing/2014/main" id="{DC6F138D-A4C3-655C-9A75-094E19F26D27}"/>
                </a:ext>
              </a:extLst>
            </p:cNvPr>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a:extLst>
                <a:ext uri="{FF2B5EF4-FFF2-40B4-BE49-F238E27FC236}">
                  <a16:creationId xmlns:a16="http://schemas.microsoft.com/office/drawing/2014/main" id="{17CE8F3C-F31B-8D78-4226-B45852321614}"/>
                </a:ext>
              </a:extLst>
            </p:cNvPr>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a:extLst>
                <a:ext uri="{FF2B5EF4-FFF2-40B4-BE49-F238E27FC236}">
                  <a16:creationId xmlns:a16="http://schemas.microsoft.com/office/drawing/2014/main" id="{8C939C8D-0BBF-D3E3-4215-6A87E7A2BF53}"/>
                </a:ext>
              </a:extLst>
            </p:cNvPr>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a:extLst>
              <a:ext uri="{FF2B5EF4-FFF2-40B4-BE49-F238E27FC236}">
                <a16:creationId xmlns:a16="http://schemas.microsoft.com/office/drawing/2014/main" id="{BC2B7986-6AC4-DD52-B0B0-441A31800E8B}"/>
              </a:ext>
            </a:extLst>
          </p:cNvPr>
          <p:cNvGrpSpPr/>
          <p:nvPr/>
        </p:nvGrpSpPr>
        <p:grpSpPr>
          <a:xfrm>
            <a:off x="-24476" y="3486355"/>
            <a:ext cx="12192007" cy="3131131"/>
            <a:chOff x="5" y="3546767"/>
            <a:chExt cx="12192007" cy="3131131"/>
          </a:xfrm>
          <a:solidFill>
            <a:srgbClr val="BDD7EE">
              <a:alpha val="56000"/>
            </a:srgbClr>
          </a:solidFill>
        </p:grpSpPr>
        <p:sp>
          <p:nvSpPr>
            <p:cNvPr id="12" name="Rectangle 63">
              <a:extLst>
                <a:ext uri="{FF2B5EF4-FFF2-40B4-BE49-F238E27FC236}">
                  <a16:creationId xmlns:a16="http://schemas.microsoft.com/office/drawing/2014/main" id="{7465821E-761C-07A5-D1B8-9B60B6658293}"/>
                </a:ext>
              </a:extLst>
            </p:cNvPr>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AAE076B6-A63D-8821-AEB3-3DB4BA5CC8B5}"/>
                </a:ext>
              </a:extLst>
            </p:cNvPr>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a:extLst>
                <a:ext uri="{FF2B5EF4-FFF2-40B4-BE49-F238E27FC236}">
                  <a16:creationId xmlns:a16="http://schemas.microsoft.com/office/drawing/2014/main" id="{97A992D1-C650-A3EB-9A97-CEE0A8740C9E}"/>
                </a:ext>
              </a:extLst>
            </p:cNvPr>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3A37187D-A78B-F11F-7FDF-1B413D1A744D}"/>
                </a:ext>
              </a:extLst>
            </p:cNvPr>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a:extLst>
                <a:ext uri="{FF2B5EF4-FFF2-40B4-BE49-F238E27FC236}">
                  <a16:creationId xmlns:a16="http://schemas.microsoft.com/office/drawing/2014/main" id="{A5A64375-D38A-9E27-E50F-62A467E08ADF}"/>
                </a:ext>
              </a:extLst>
            </p:cNvPr>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a:extLst>
                <a:ext uri="{FF2B5EF4-FFF2-40B4-BE49-F238E27FC236}">
                  <a16:creationId xmlns:a16="http://schemas.microsoft.com/office/drawing/2014/main" id="{F98A3B27-8739-F6A7-FA71-59B9FD2A2107}"/>
                </a:ext>
              </a:extLst>
            </p:cNvPr>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a:extLst>
              <a:ext uri="{FF2B5EF4-FFF2-40B4-BE49-F238E27FC236}">
                <a16:creationId xmlns:a16="http://schemas.microsoft.com/office/drawing/2014/main" id="{BC979AD4-0881-AC03-B750-8C0129506E5F}"/>
              </a:ext>
            </a:extLst>
          </p:cNvPr>
          <p:cNvGrpSpPr/>
          <p:nvPr/>
        </p:nvGrpSpPr>
        <p:grpSpPr>
          <a:xfrm>
            <a:off x="32455" y="765"/>
            <a:ext cx="5715012" cy="6858000"/>
            <a:chOff x="6317685" y="0"/>
            <a:chExt cx="5715012" cy="6858000"/>
          </a:xfrm>
          <a:solidFill>
            <a:srgbClr val="BDD7EE">
              <a:alpha val="56000"/>
            </a:srgbClr>
          </a:solidFill>
        </p:grpSpPr>
        <p:sp>
          <p:nvSpPr>
            <p:cNvPr id="26" name="Rectangle 35">
              <a:extLst>
                <a:ext uri="{FF2B5EF4-FFF2-40B4-BE49-F238E27FC236}">
                  <a16:creationId xmlns:a16="http://schemas.microsoft.com/office/drawing/2014/main" id="{C6B8CD1A-0988-9944-50F9-83A86B9B5E64}"/>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a:extLst>
                <a:ext uri="{FF2B5EF4-FFF2-40B4-BE49-F238E27FC236}">
                  <a16:creationId xmlns:a16="http://schemas.microsoft.com/office/drawing/2014/main" id="{40102924-2A01-4BBD-D04A-EC482254B1A2}"/>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a:extLst>
                <a:ext uri="{FF2B5EF4-FFF2-40B4-BE49-F238E27FC236}">
                  <a16:creationId xmlns:a16="http://schemas.microsoft.com/office/drawing/2014/main" id="{7D9346F1-6E9C-A098-3085-1F7702AA5A08}"/>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a:extLst>
                <a:ext uri="{FF2B5EF4-FFF2-40B4-BE49-F238E27FC236}">
                  <a16:creationId xmlns:a16="http://schemas.microsoft.com/office/drawing/2014/main" id="{541A937A-1EA8-FFD3-20ED-F539DA075BCB}"/>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a:extLst>
                <a:ext uri="{FF2B5EF4-FFF2-40B4-BE49-F238E27FC236}">
                  <a16:creationId xmlns:a16="http://schemas.microsoft.com/office/drawing/2014/main" id="{3E7B2A8E-6174-7CC3-A09C-0D7091DDFDAE}"/>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a:extLst>
                <a:ext uri="{FF2B5EF4-FFF2-40B4-BE49-F238E27FC236}">
                  <a16:creationId xmlns:a16="http://schemas.microsoft.com/office/drawing/2014/main" id="{B76B6B80-CEED-736D-D652-112B453382D2}"/>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a:extLst>
                <a:ext uri="{FF2B5EF4-FFF2-40B4-BE49-F238E27FC236}">
                  <a16:creationId xmlns:a16="http://schemas.microsoft.com/office/drawing/2014/main" id="{4CF3F420-9B2E-A9A1-CA29-B9D11B2E6F72}"/>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a:extLst>
                <a:ext uri="{FF2B5EF4-FFF2-40B4-BE49-F238E27FC236}">
                  <a16:creationId xmlns:a16="http://schemas.microsoft.com/office/drawing/2014/main" id="{6954DF1E-A706-B669-15E6-CBF1BA5668AA}"/>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a:extLst>
                <a:ext uri="{FF2B5EF4-FFF2-40B4-BE49-F238E27FC236}">
                  <a16:creationId xmlns:a16="http://schemas.microsoft.com/office/drawing/2014/main" id="{B551CEA6-19B2-D90F-0D99-41DFE91A9DB8}"/>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a:extLst>
                <a:ext uri="{FF2B5EF4-FFF2-40B4-BE49-F238E27FC236}">
                  <a16:creationId xmlns:a16="http://schemas.microsoft.com/office/drawing/2014/main" id="{BA4A9C14-6100-90A3-E702-C854AE50284B}"/>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a:extLst>
              <a:ext uri="{FF2B5EF4-FFF2-40B4-BE49-F238E27FC236}">
                <a16:creationId xmlns:a16="http://schemas.microsoft.com/office/drawing/2014/main" id="{8EBEAC71-1A3C-B36B-8EF0-3930D5D02A5B}"/>
              </a:ext>
            </a:extLst>
          </p:cNvPr>
          <p:cNvGrpSpPr/>
          <p:nvPr/>
        </p:nvGrpSpPr>
        <p:grpSpPr>
          <a:xfrm>
            <a:off x="6131651" y="25068"/>
            <a:ext cx="5715012" cy="6858000"/>
            <a:chOff x="6317685" y="0"/>
            <a:chExt cx="5715012" cy="6858000"/>
          </a:xfrm>
          <a:solidFill>
            <a:srgbClr val="BDD7EE">
              <a:alpha val="56000"/>
            </a:srgbClr>
          </a:solidFill>
        </p:grpSpPr>
        <p:sp>
          <p:nvSpPr>
            <p:cNvPr id="37" name="Rectangle 35">
              <a:extLst>
                <a:ext uri="{FF2B5EF4-FFF2-40B4-BE49-F238E27FC236}">
                  <a16:creationId xmlns:a16="http://schemas.microsoft.com/office/drawing/2014/main" id="{777E6EDD-577C-C322-EC0B-949F2EBF4D60}"/>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ABF4BF23-9D66-DFE7-8114-26B72FC5B411}"/>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a:extLst>
                <a:ext uri="{FF2B5EF4-FFF2-40B4-BE49-F238E27FC236}">
                  <a16:creationId xmlns:a16="http://schemas.microsoft.com/office/drawing/2014/main" id="{121D3783-4C34-D9A3-A99E-093CF20ED40D}"/>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a:extLst>
                <a:ext uri="{FF2B5EF4-FFF2-40B4-BE49-F238E27FC236}">
                  <a16:creationId xmlns:a16="http://schemas.microsoft.com/office/drawing/2014/main" id="{8632DADC-537D-41BA-D434-E5279363533A}"/>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a:extLst>
                <a:ext uri="{FF2B5EF4-FFF2-40B4-BE49-F238E27FC236}">
                  <a16:creationId xmlns:a16="http://schemas.microsoft.com/office/drawing/2014/main" id="{3B350CF4-B9C5-439F-9754-F4192829030A}"/>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a:extLst>
                <a:ext uri="{FF2B5EF4-FFF2-40B4-BE49-F238E27FC236}">
                  <a16:creationId xmlns:a16="http://schemas.microsoft.com/office/drawing/2014/main" id="{8E0CAB25-F202-5524-1447-8CBB5E4388FB}"/>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a:extLst>
                <a:ext uri="{FF2B5EF4-FFF2-40B4-BE49-F238E27FC236}">
                  <a16:creationId xmlns:a16="http://schemas.microsoft.com/office/drawing/2014/main" id="{2CED7D5C-595C-EB17-3ABD-8D18D86CDE0F}"/>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a:extLst>
                <a:ext uri="{FF2B5EF4-FFF2-40B4-BE49-F238E27FC236}">
                  <a16:creationId xmlns:a16="http://schemas.microsoft.com/office/drawing/2014/main" id="{3D7331C6-6771-C6F4-0140-FE2DAFB34B71}"/>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a:extLst>
                <a:ext uri="{FF2B5EF4-FFF2-40B4-BE49-F238E27FC236}">
                  <a16:creationId xmlns:a16="http://schemas.microsoft.com/office/drawing/2014/main" id="{6EC5D2DA-003E-29FC-DE94-C93E541B7C9A}"/>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a:extLst>
                <a:ext uri="{FF2B5EF4-FFF2-40B4-BE49-F238E27FC236}">
                  <a16:creationId xmlns:a16="http://schemas.microsoft.com/office/drawing/2014/main" id="{0F2D42BA-F7AF-5B57-5770-8A3FF9712293}"/>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a:extLst>
              <a:ext uri="{FF2B5EF4-FFF2-40B4-BE49-F238E27FC236}">
                <a16:creationId xmlns:a16="http://schemas.microsoft.com/office/drawing/2014/main" id="{885284C5-DC5B-E4F6-AFB4-D9489AF7DE60}"/>
              </a:ext>
            </a:extLst>
          </p:cNvPr>
          <p:cNvGrpSpPr/>
          <p:nvPr/>
        </p:nvGrpSpPr>
        <p:grpSpPr>
          <a:xfrm>
            <a:off x="-103951" y="618992"/>
            <a:ext cx="12096068" cy="6237164"/>
            <a:chOff x="-25578" y="5513622"/>
            <a:chExt cx="12096068" cy="6237164"/>
          </a:xfrm>
        </p:grpSpPr>
        <p:sp>
          <p:nvSpPr>
            <p:cNvPr id="72" name="Freeform: Shape 80">
              <a:extLst>
                <a:ext uri="{FF2B5EF4-FFF2-40B4-BE49-F238E27FC236}">
                  <a16:creationId xmlns:a16="http://schemas.microsoft.com/office/drawing/2014/main" id="{E0804DC4-E539-BC5F-A8ED-1C74E9512391}"/>
                </a:ext>
              </a:extLst>
            </p:cNvPr>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a:extLst>
                <a:ext uri="{FF2B5EF4-FFF2-40B4-BE49-F238E27FC236}">
                  <a16:creationId xmlns:a16="http://schemas.microsoft.com/office/drawing/2014/main" id="{A60ADC1B-85AC-A966-874B-6D4F966A2266}"/>
                </a:ext>
              </a:extLst>
            </p:cNvPr>
            <p:cNvSpPr txBox="1"/>
            <p:nvPr/>
          </p:nvSpPr>
          <p:spPr>
            <a:xfrm>
              <a:off x="-25578" y="5560507"/>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1</a:t>
              </a:r>
              <a:endParaRPr lang="en-GB" sz="2800">
                <a:ln>
                  <a:solidFill>
                    <a:schemeClr val="bg1"/>
                  </a:solidFill>
                </a:ln>
                <a:solidFill>
                  <a:srgbClr val="00B0F0"/>
                </a:solidFill>
                <a:latin typeface="iCiel Cadena" panose="02000503000000020004" pitchFamily="50" charset="-93"/>
              </a:endParaRPr>
            </a:p>
          </p:txBody>
        </p:sp>
      </p:grpSp>
      <p:sp>
        <p:nvSpPr>
          <p:cNvPr id="120" name="Hộp Văn bản 119">
            <a:extLst>
              <a:ext uri="{FF2B5EF4-FFF2-40B4-BE49-F238E27FC236}">
                <a16:creationId xmlns:a16="http://schemas.microsoft.com/office/drawing/2014/main" id="{BEDA55B5-E20C-01FD-7D96-5B057D6AA7BD}"/>
              </a:ext>
            </a:extLst>
          </p:cNvPr>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03" name="Rectangle: Rounded Corners 5">
            <a:extLst>
              <a:ext uri="{FF2B5EF4-FFF2-40B4-BE49-F238E27FC236}">
                <a16:creationId xmlns:a16="http://schemas.microsoft.com/office/drawing/2014/main" id="{EEE05937-CA6C-B0CF-C99D-19E711D00EF6}"/>
              </a:ext>
            </a:extLst>
          </p:cNvPr>
          <p:cNvSpPr/>
          <p:nvPr/>
        </p:nvSpPr>
        <p:spPr>
          <a:xfrm>
            <a:off x="333818" y="132002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70">
            <a:extLst>
              <a:ext uri="{FF2B5EF4-FFF2-40B4-BE49-F238E27FC236}">
                <a16:creationId xmlns:a16="http://schemas.microsoft.com/office/drawing/2014/main" id="{AED88B38-B569-40A6-15C7-EBA54F151FD2}"/>
              </a:ext>
            </a:extLst>
          </p:cNvPr>
          <p:cNvSpPr txBox="1"/>
          <p:nvPr/>
        </p:nvSpPr>
        <p:spPr>
          <a:xfrm>
            <a:off x="1912836" y="1552751"/>
            <a:ext cx="8366328" cy="1200329"/>
          </a:xfrm>
          <a:prstGeom prst="rect">
            <a:avLst/>
          </a:prstGeom>
          <a:noFill/>
        </p:spPr>
        <p:txBody>
          <a:bodyPr wrap="square" rtlCol="0">
            <a:spAutoFit/>
          </a:bodyPr>
          <a:lstStyle/>
          <a:p>
            <a:pPr algn="ctr"/>
            <a:r>
              <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1</a:t>
            </a:r>
          </a:p>
        </p:txBody>
      </p:sp>
      <p:sp>
        <p:nvSpPr>
          <p:cNvPr id="107" name="TextBox 72">
            <a:extLst>
              <a:ext uri="{FF2B5EF4-FFF2-40B4-BE49-F238E27FC236}">
                <a16:creationId xmlns:a16="http://schemas.microsoft.com/office/drawing/2014/main" id="{61E0E72E-3635-6D3A-E720-51B4AEA3E255}"/>
              </a:ext>
            </a:extLst>
          </p:cNvPr>
          <p:cNvSpPr txBox="1"/>
          <p:nvPr/>
        </p:nvSpPr>
        <p:spPr>
          <a:xfrm>
            <a:off x="823209" y="2957409"/>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grpSp>
        <p:nvGrpSpPr>
          <p:cNvPr id="55" name="Nhóm 54">
            <a:extLst>
              <a:ext uri="{FF2B5EF4-FFF2-40B4-BE49-F238E27FC236}">
                <a16:creationId xmlns:a16="http://schemas.microsoft.com/office/drawing/2014/main" id="{9EE976F8-9154-ABE4-9634-90996D0BF728}"/>
              </a:ext>
            </a:extLst>
          </p:cNvPr>
          <p:cNvGrpSpPr/>
          <p:nvPr/>
        </p:nvGrpSpPr>
        <p:grpSpPr>
          <a:xfrm>
            <a:off x="-22013" y="611574"/>
            <a:ext cx="11982372" cy="6237164"/>
            <a:chOff x="88118" y="8476743"/>
            <a:chExt cx="11982372" cy="6237164"/>
          </a:xfrm>
        </p:grpSpPr>
        <p:sp>
          <p:nvSpPr>
            <p:cNvPr id="73" name="Freeform: Shape 79">
              <a:extLst>
                <a:ext uri="{FF2B5EF4-FFF2-40B4-BE49-F238E27FC236}">
                  <a16:creationId xmlns:a16="http://schemas.microsoft.com/office/drawing/2014/main" id="{C5AF5FC2-A9B4-BFD8-3AE9-1B500E5EBCC5}"/>
                </a:ext>
              </a:extLst>
            </p:cNvPr>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a:extLst>
                <a:ext uri="{FF2B5EF4-FFF2-40B4-BE49-F238E27FC236}">
                  <a16:creationId xmlns:a16="http://schemas.microsoft.com/office/drawing/2014/main" id="{3FC54469-F781-F7DE-584D-A710D0162C67}"/>
                </a:ext>
              </a:extLst>
            </p:cNvPr>
            <p:cNvSpPr txBox="1"/>
            <p:nvPr/>
          </p:nvSpPr>
          <p:spPr>
            <a:xfrm>
              <a:off x="2355204" y="8572702"/>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2</a:t>
              </a:r>
              <a:endParaRPr lang="en-GB" sz="2800">
                <a:ln>
                  <a:solidFill>
                    <a:schemeClr val="bg1"/>
                  </a:solidFill>
                </a:ln>
                <a:solidFill>
                  <a:srgbClr val="00B0F0"/>
                </a:solidFill>
                <a:latin typeface="iCiel Cadena" panose="02000503000000020004" pitchFamily="50" charset="-93"/>
              </a:endParaRPr>
            </a:p>
          </p:txBody>
        </p:sp>
      </p:grpSp>
      <p:pic>
        <p:nvPicPr>
          <p:cNvPr id="108" name="Picture 10">
            <a:extLst>
              <a:ext uri="{FF2B5EF4-FFF2-40B4-BE49-F238E27FC236}">
                <a16:creationId xmlns:a16="http://schemas.microsoft.com/office/drawing/2014/main" id="{01C536E8-935F-76B3-DCE6-60FC057AD5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09072" y="1479723"/>
            <a:ext cx="1558321" cy="1460926"/>
          </a:xfrm>
          <a:prstGeom prst="rect">
            <a:avLst/>
          </a:prstGeom>
        </p:spPr>
      </p:pic>
      <p:pic>
        <p:nvPicPr>
          <p:cNvPr id="63" name="Picture 16">
            <a:extLst>
              <a:ext uri="{FF2B5EF4-FFF2-40B4-BE49-F238E27FC236}">
                <a16:creationId xmlns:a16="http://schemas.microsoft.com/office/drawing/2014/main" id="{D67AD24E-C87C-2852-7923-F8ACD8BC59A5}"/>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671000" y="1384634"/>
            <a:ext cx="1644458" cy="1802146"/>
          </a:xfrm>
          <a:prstGeom prst="rect">
            <a:avLst/>
          </a:prstGeom>
        </p:spPr>
      </p:pic>
      <p:pic>
        <p:nvPicPr>
          <p:cNvPr id="64" name="Picture 86">
            <a:extLst>
              <a:ext uri="{FF2B5EF4-FFF2-40B4-BE49-F238E27FC236}">
                <a16:creationId xmlns:a16="http://schemas.microsoft.com/office/drawing/2014/main" id="{26266BFC-0BE0-8B36-B4E5-1D7C26FDB196}"/>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flipH="1">
            <a:off x="10455268" y="1917532"/>
            <a:ext cx="1355744" cy="1485747"/>
          </a:xfrm>
          <a:prstGeom prst="rect">
            <a:avLst/>
          </a:prstGeom>
        </p:spPr>
      </p:pic>
      <p:sp>
        <p:nvSpPr>
          <p:cNvPr id="71" name="TextBox 46">
            <a:extLst>
              <a:ext uri="{FF2B5EF4-FFF2-40B4-BE49-F238E27FC236}">
                <a16:creationId xmlns:a16="http://schemas.microsoft.com/office/drawing/2014/main" id="{927510DD-6E33-5193-A49D-313453A11BE6}"/>
              </a:ext>
            </a:extLst>
          </p:cNvPr>
          <p:cNvSpPr txBox="1"/>
          <p:nvPr/>
        </p:nvSpPr>
        <p:spPr>
          <a:xfrm>
            <a:off x="820230" y="1406584"/>
            <a:ext cx="4492968" cy="1015663"/>
          </a:xfrm>
          <a:prstGeom prst="rect">
            <a:avLst/>
          </a:prstGeom>
          <a:noFill/>
        </p:spPr>
        <p:txBody>
          <a:bodyPr wrap="square" rtlCol="0">
            <a:spAutoFit/>
          </a:bodyPr>
          <a:lstStyle/>
          <a:p>
            <a:pPr algn="ctr"/>
            <a:r>
              <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2</a:t>
            </a:r>
          </a:p>
        </p:txBody>
      </p:sp>
      <p:sp>
        <p:nvSpPr>
          <p:cNvPr id="77" name="TextBox 55">
            <a:extLst>
              <a:ext uri="{FF2B5EF4-FFF2-40B4-BE49-F238E27FC236}">
                <a16:creationId xmlns:a16="http://schemas.microsoft.com/office/drawing/2014/main" id="{6CB84CFB-8855-A939-8482-B9D75BCD9CCB}"/>
              </a:ext>
            </a:extLst>
          </p:cNvPr>
          <p:cNvSpPr txBox="1"/>
          <p:nvPr/>
        </p:nvSpPr>
        <p:spPr>
          <a:xfrm>
            <a:off x="283755" y="2505402"/>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pic>
        <p:nvPicPr>
          <p:cNvPr id="78" name="Picture 2">
            <a:extLst>
              <a:ext uri="{FF2B5EF4-FFF2-40B4-BE49-F238E27FC236}">
                <a16:creationId xmlns:a16="http://schemas.microsoft.com/office/drawing/2014/main" id="{7C25B9AD-C6D7-BFBD-EA51-97D8242B0850}"/>
              </a:ext>
            </a:extLst>
          </p:cNvPr>
          <p:cNvPicPr>
            <a:picLocks noChangeAspect="1" noChangeArrowheads="1"/>
          </p:cNvPicPr>
          <p:nvPr/>
        </p:nvPicPr>
        <p:blipFill rotWithShape="1">
          <a:blip r:embed="rId4">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5">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613978">
            <a:off x="8617299" y="1555570"/>
            <a:ext cx="1885571" cy="1667443"/>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68" name="Group 81">
            <a:extLst>
              <a:ext uri="{FF2B5EF4-FFF2-40B4-BE49-F238E27FC236}">
                <a16:creationId xmlns:a16="http://schemas.microsoft.com/office/drawing/2014/main" id="{769C60B9-F8BF-8F4C-902D-5E2943216009}"/>
              </a:ext>
            </a:extLst>
          </p:cNvPr>
          <p:cNvGrpSpPr/>
          <p:nvPr/>
        </p:nvGrpSpPr>
        <p:grpSpPr>
          <a:xfrm rot="632548">
            <a:off x="9266025" y="2709702"/>
            <a:ext cx="2098691" cy="2886306"/>
            <a:chOff x="6319795" y="1756605"/>
            <a:chExt cx="2561440" cy="3522720"/>
          </a:xfrm>
        </p:grpSpPr>
        <p:sp>
          <p:nvSpPr>
            <p:cNvPr id="69" name="Rectangle 82">
              <a:extLst>
                <a:ext uri="{FF2B5EF4-FFF2-40B4-BE49-F238E27FC236}">
                  <a16:creationId xmlns:a16="http://schemas.microsoft.com/office/drawing/2014/main" id="{DA829DCC-184D-1394-3025-D2DFCBC9A21C}"/>
                </a:ext>
              </a:extLst>
            </p:cNvPr>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206FDF5C-09B2-0101-61E7-F2E41E81E9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497775" y="2072268"/>
              <a:ext cx="2205479" cy="2638766"/>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grpSp>
        <p:nvGrpSpPr>
          <p:cNvPr id="65" name="Group 73">
            <a:extLst>
              <a:ext uri="{FF2B5EF4-FFF2-40B4-BE49-F238E27FC236}">
                <a16:creationId xmlns:a16="http://schemas.microsoft.com/office/drawing/2014/main" id="{DD112628-35CB-6DA8-9E04-F2BCF4C438E4}"/>
              </a:ext>
            </a:extLst>
          </p:cNvPr>
          <p:cNvGrpSpPr/>
          <p:nvPr/>
        </p:nvGrpSpPr>
        <p:grpSpPr>
          <a:xfrm rot="20991186">
            <a:off x="6809111" y="1817848"/>
            <a:ext cx="2561440" cy="3522720"/>
            <a:chOff x="6319795" y="1756605"/>
            <a:chExt cx="2561440" cy="3522720"/>
          </a:xfrm>
        </p:grpSpPr>
        <p:sp>
          <p:nvSpPr>
            <p:cNvPr id="66" name="Rectangle 74">
              <a:extLst>
                <a:ext uri="{FF2B5EF4-FFF2-40B4-BE49-F238E27FC236}">
                  <a16:creationId xmlns:a16="http://schemas.microsoft.com/office/drawing/2014/main" id="{E0E54FB3-0A58-48CB-0DB0-734F6F73D99E}"/>
                </a:ext>
              </a:extLst>
            </p:cNvPr>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CF76642B-04F4-484D-F186-3AE9491815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497774" y="2071489"/>
              <a:ext cx="2205479" cy="2389961"/>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pic>
        <p:nvPicPr>
          <p:cNvPr id="82" name="Picture 2">
            <a:extLst>
              <a:ext uri="{FF2B5EF4-FFF2-40B4-BE49-F238E27FC236}">
                <a16:creationId xmlns:a16="http://schemas.microsoft.com/office/drawing/2014/main" id="{885C7789-C42E-1C1F-7A82-F71CF4119A8B}"/>
              </a:ext>
            </a:extLst>
          </p:cNvPr>
          <p:cNvPicPr>
            <a:picLocks noChangeAspect="1" noChangeArrowheads="1"/>
          </p:cNvPicPr>
          <p:nvPr/>
        </p:nvPicPr>
        <p:blipFill rotWithShape="1">
          <a:blip r:embed="rId4">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5">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20044273">
            <a:off x="6111747" y="4323568"/>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20FBF174-D6BD-45F1-6214-22CCCFE4B701}"/>
              </a:ext>
            </a:extLst>
          </p:cNvPr>
          <p:cNvPicPr>
            <a:picLocks noChangeAspect="1" noChangeArrowheads="1"/>
          </p:cNvPicPr>
          <p:nvPr/>
        </p:nvPicPr>
        <p:blipFill rotWithShape="1">
          <a:blip r:embed="rId4">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5">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1590004">
            <a:off x="10049736" y="4706990"/>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56" name="Nhóm 55">
            <a:extLst>
              <a:ext uri="{FF2B5EF4-FFF2-40B4-BE49-F238E27FC236}">
                <a16:creationId xmlns:a16="http://schemas.microsoft.com/office/drawing/2014/main" id="{54EBDE69-4AF3-EE72-46B9-01F3B141AE12}"/>
              </a:ext>
            </a:extLst>
          </p:cNvPr>
          <p:cNvGrpSpPr/>
          <p:nvPr/>
        </p:nvGrpSpPr>
        <p:grpSpPr>
          <a:xfrm>
            <a:off x="32455" y="595768"/>
            <a:ext cx="11982372" cy="6237164"/>
            <a:chOff x="88118" y="11098070"/>
            <a:chExt cx="11982372" cy="6237164"/>
          </a:xfrm>
        </p:grpSpPr>
        <p:sp>
          <p:nvSpPr>
            <p:cNvPr id="74" name="Freeform: Shape 78">
              <a:extLst>
                <a:ext uri="{FF2B5EF4-FFF2-40B4-BE49-F238E27FC236}">
                  <a16:creationId xmlns:a16="http://schemas.microsoft.com/office/drawing/2014/main" id="{26AC7604-995F-F45B-270B-C2AABFB14C05}"/>
                </a:ext>
              </a:extLst>
            </p:cNvPr>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a:extLst>
                <a:ext uri="{FF2B5EF4-FFF2-40B4-BE49-F238E27FC236}">
                  <a16:creationId xmlns:a16="http://schemas.microsoft.com/office/drawing/2014/main" id="{D395BF98-A7A9-44A1-446D-234E032A4F36}"/>
                </a:ext>
              </a:extLst>
            </p:cNvPr>
            <p:cNvSpPr txBox="1"/>
            <p:nvPr/>
          </p:nvSpPr>
          <p:spPr>
            <a:xfrm>
              <a:off x="4766715" y="11190981"/>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3</a:t>
              </a:r>
              <a:endParaRPr lang="en-GB" sz="2800">
                <a:ln>
                  <a:solidFill>
                    <a:schemeClr val="bg1"/>
                  </a:solidFill>
                </a:ln>
                <a:solidFill>
                  <a:srgbClr val="00B0F0"/>
                </a:solidFill>
                <a:latin typeface="iCiel Cadena" panose="02000503000000020004" pitchFamily="50" charset="-93"/>
              </a:endParaRPr>
            </a:p>
          </p:txBody>
        </p:sp>
      </p:grpSp>
      <p:pic>
        <p:nvPicPr>
          <p:cNvPr id="100" name="Picture 3">
            <a:extLst>
              <a:ext uri="{FF2B5EF4-FFF2-40B4-BE49-F238E27FC236}">
                <a16:creationId xmlns:a16="http://schemas.microsoft.com/office/drawing/2014/main" id="{DCFE1D3B-6262-30B2-18BD-B77184FBEDBC}"/>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6438773">
            <a:off x="-589505" y="1934750"/>
            <a:ext cx="2890128" cy="2093820"/>
          </a:xfrm>
          <a:prstGeom prst="rect">
            <a:avLst/>
          </a:prstGeom>
        </p:spPr>
      </p:pic>
      <p:pic>
        <p:nvPicPr>
          <p:cNvPr id="101" name="Picture 4">
            <a:extLst>
              <a:ext uri="{FF2B5EF4-FFF2-40B4-BE49-F238E27FC236}">
                <a16:creationId xmlns:a16="http://schemas.microsoft.com/office/drawing/2014/main" id="{7313034F-C690-3502-0DCC-D7EB47B34CFC}"/>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865298">
            <a:off x="10188224" y="4518573"/>
            <a:ext cx="1791365" cy="1641814"/>
          </a:xfrm>
          <a:prstGeom prst="rect">
            <a:avLst/>
          </a:prstGeom>
        </p:spPr>
      </p:pic>
      <p:grpSp>
        <p:nvGrpSpPr>
          <p:cNvPr id="18" name="Nhóm 17">
            <a:extLst>
              <a:ext uri="{FF2B5EF4-FFF2-40B4-BE49-F238E27FC236}">
                <a16:creationId xmlns:a16="http://schemas.microsoft.com/office/drawing/2014/main" id="{F04DDEFF-D344-830C-A7D1-C04376317EC5}"/>
              </a:ext>
            </a:extLst>
          </p:cNvPr>
          <p:cNvGrpSpPr/>
          <p:nvPr/>
        </p:nvGrpSpPr>
        <p:grpSpPr>
          <a:xfrm>
            <a:off x="515625" y="1501043"/>
            <a:ext cx="1801030" cy="1832535"/>
            <a:chOff x="330393" y="1501043"/>
            <a:chExt cx="2168881" cy="2168881"/>
          </a:xfrm>
        </p:grpSpPr>
        <p:sp>
          <p:nvSpPr>
            <p:cNvPr id="84" name="Elipse 6">
              <a:extLst>
                <a:ext uri="{FF2B5EF4-FFF2-40B4-BE49-F238E27FC236}">
                  <a16:creationId xmlns:a16="http://schemas.microsoft.com/office/drawing/2014/main" id="{CCFD93F4-AE0E-22DA-3A82-DDCC6F823104}"/>
                </a:ext>
              </a:extLst>
            </p:cNvPr>
            <p:cNvSpPr/>
            <p:nvPr/>
          </p:nvSpPr>
          <p:spPr>
            <a:xfrm>
              <a:off x="330393" y="1501043"/>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6" name="Gráfico 7" descr="Prohibido tirar basura con relleno sólido">
              <a:extLst>
                <a:ext uri="{FF2B5EF4-FFF2-40B4-BE49-F238E27FC236}">
                  <a16:creationId xmlns:a16="http://schemas.microsoft.com/office/drawing/2014/main" id="{71C259DD-A52C-1560-12C8-D619D41173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669121" y="1742207"/>
              <a:ext cx="1503396" cy="1503396"/>
            </a:xfrm>
            <a:prstGeom prst="rect">
              <a:avLst/>
            </a:prstGeom>
            <a:effectLst/>
          </p:spPr>
        </p:pic>
      </p:grpSp>
      <p:grpSp>
        <p:nvGrpSpPr>
          <p:cNvPr id="19" name="Nhóm 18">
            <a:extLst>
              <a:ext uri="{FF2B5EF4-FFF2-40B4-BE49-F238E27FC236}">
                <a16:creationId xmlns:a16="http://schemas.microsoft.com/office/drawing/2014/main" id="{E49F21F5-6822-D512-D8EE-AE77CE8BBC89}"/>
              </a:ext>
            </a:extLst>
          </p:cNvPr>
          <p:cNvGrpSpPr/>
          <p:nvPr/>
        </p:nvGrpSpPr>
        <p:grpSpPr>
          <a:xfrm>
            <a:off x="3373236" y="3503171"/>
            <a:ext cx="1738141" cy="1703351"/>
            <a:chOff x="3034767" y="3312532"/>
            <a:chExt cx="2168881" cy="2168881"/>
          </a:xfrm>
        </p:grpSpPr>
        <p:sp>
          <p:nvSpPr>
            <p:cNvPr id="87" name="Elipse 8">
              <a:extLst>
                <a:ext uri="{FF2B5EF4-FFF2-40B4-BE49-F238E27FC236}">
                  <a16:creationId xmlns:a16="http://schemas.microsoft.com/office/drawing/2014/main" id="{109EA8A9-E0C1-534F-8ABE-5AE493D163C2}"/>
                </a:ext>
              </a:extLst>
            </p:cNvPr>
            <p:cNvSpPr/>
            <p:nvPr/>
          </p:nvSpPr>
          <p:spPr>
            <a:xfrm>
              <a:off x="3034767" y="3312532"/>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8" name="Gráfico 9" descr="Narración contorno">
              <a:extLst>
                <a:ext uri="{FF2B5EF4-FFF2-40B4-BE49-F238E27FC236}">
                  <a16:creationId xmlns:a16="http://schemas.microsoft.com/office/drawing/2014/main" id="{2241E65A-29D6-D34B-60B7-626B69ED84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p:blipFill>
          <p:spPr>
            <a:xfrm>
              <a:off x="3437126" y="3717855"/>
              <a:ext cx="1384804" cy="1384804"/>
            </a:xfrm>
            <a:prstGeom prst="rect">
              <a:avLst/>
            </a:prstGeom>
            <a:effectLst/>
          </p:spPr>
        </p:pic>
      </p:grpSp>
      <p:grpSp>
        <p:nvGrpSpPr>
          <p:cNvPr id="20" name="Nhóm 19">
            <a:extLst>
              <a:ext uri="{FF2B5EF4-FFF2-40B4-BE49-F238E27FC236}">
                <a16:creationId xmlns:a16="http://schemas.microsoft.com/office/drawing/2014/main" id="{5214E779-3D7D-CBBD-8597-0C7ED7AED61D}"/>
              </a:ext>
            </a:extLst>
          </p:cNvPr>
          <p:cNvGrpSpPr/>
          <p:nvPr/>
        </p:nvGrpSpPr>
        <p:grpSpPr>
          <a:xfrm>
            <a:off x="6484518" y="1469245"/>
            <a:ext cx="1721475" cy="1698059"/>
            <a:chOff x="6129874" y="1708182"/>
            <a:chExt cx="2168881" cy="2168881"/>
          </a:xfrm>
        </p:grpSpPr>
        <p:sp>
          <p:nvSpPr>
            <p:cNvPr id="89" name="Elipse 10">
              <a:extLst>
                <a:ext uri="{FF2B5EF4-FFF2-40B4-BE49-F238E27FC236}">
                  <a16:creationId xmlns:a16="http://schemas.microsoft.com/office/drawing/2014/main" id="{B74D846E-1D76-DEF4-5603-8304000FB4C7}"/>
                </a:ext>
              </a:extLst>
            </p:cNvPr>
            <p:cNvSpPr/>
            <p:nvPr/>
          </p:nvSpPr>
          <p:spPr>
            <a:xfrm>
              <a:off x="6129874" y="1708182"/>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0" name="Gráfico 11" descr="Cuchillo y tenedor con relleno sólido">
              <a:extLst>
                <a:ext uri="{FF2B5EF4-FFF2-40B4-BE49-F238E27FC236}">
                  <a16:creationId xmlns:a16="http://schemas.microsoft.com/office/drawing/2014/main" id="{7732E2C7-4172-37F8-EC8F-A3177B3757FE}"/>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p:blipFill>
          <p:spPr>
            <a:xfrm>
              <a:off x="6562868" y="2137310"/>
              <a:ext cx="1306103" cy="1306103"/>
            </a:xfrm>
            <a:prstGeom prst="rect">
              <a:avLst/>
            </a:prstGeom>
            <a:effectLst/>
          </p:spPr>
        </p:pic>
      </p:grpSp>
      <p:grpSp>
        <p:nvGrpSpPr>
          <p:cNvPr id="21" name="Nhóm 20">
            <a:extLst>
              <a:ext uri="{FF2B5EF4-FFF2-40B4-BE49-F238E27FC236}">
                <a16:creationId xmlns:a16="http://schemas.microsoft.com/office/drawing/2014/main" id="{CA51EB78-9348-B6E8-48D7-82FAEBD79E82}"/>
              </a:ext>
            </a:extLst>
          </p:cNvPr>
          <p:cNvGrpSpPr/>
          <p:nvPr/>
        </p:nvGrpSpPr>
        <p:grpSpPr>
          <a:xfrm>
            <a:off x="9639852" y="3179789"/>
            <a:ext cx="1677309" cy="1633810"/>
            <a:chOff x="9173096" y="3082920"/>
            <a:chExt cx="2168881" cy="2168881"/>
          </a:xfrm>
        </p:grpSpPr>
        <p:sp>
          <p:nvSpPr>
            <p:cNvPr id="91" name="Elipse 12">
              <a:extLst>
                <a:ext uri="{FF2B5EF4-FFF2-40B4-BE49-F238E27FC236}">
                  <a16:creationId xmlns:a16="http://schemas.microsoft.com/office/drawing/2014/main" id="{3EB1E439-1B92-AE6E-23B9-A6AF8ECE85E2}"/>
                </a:ext>
              </a:extLst>
            </p:cNvPr>
            <p:cNvSpPr/>
            <p:nvPr/>
          </p:nvSpPr>
          <p:spPr>
            <a:xfrm>
              <a:off x="9173096" y="3082920"/>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2" name="Gráfico 14" descr="Planta con raíces con relleno sólido">
              <a:extLst>
                <a:ext uri="{FF2B5EF4-FFF2-40B4-BE49-F238E27FC236}">
                  <a16:creationId xmlns:a16="http://schemas.microsoft.com/office/drawing/2014/main" id="{EF033C54-EB25-0DA2-9D37-3F66B622041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p:blipFill>
          <p:spPr>
            <a:xfrm>
              <a:off x="9507444" y="3428947"/>
              <a:ext cx="1503396" cy="1503396"/>
            </a:xfrm>
            <a:prstGeom prst="rect">
              <a:avLst/>
            </a:prstGeom>
            <a:effectLst/>
          </p:spPr>
        </p:pic>
      </p:grpSp>
      <p:sp>
        <p:nvSpPr>
          <p:cNvPr id="22" name="Hình chữ nhật: Góc Tròn 21">
            <a:extLst>
              <a:ext uri="{FF2B5EF4-FFF2-40B4-BE49-F238E27FC236}">
                <a16:creationId xmlns:a16="http://schemas.microsoft.com/office/drawing/2014/main" id="{73D28F5D-76D5-0391-0F05-5141262CB511}"/>
              </a:ext>
            </a:extLst>
          </p:cNvPr>
          <p:cNvSpPr/>
          <p:nvPr/>
        </p:nvSpPr>
        <p:spPr>
          <a:xfrm>
            <a:off x="251168" y="3463716"/>
            <a:ext cx="2412723" cy="158436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3" name="Hình chữ nhật: Góc Tròn 92">
            <a:extLst>
              <a:ext uri="{FF2B5EF4-FFF2-40B4-BE49-F238E27FC236}">
                <a16:creationId xmlns:a16="http://schemas.microsoft.com/office/drawing/2014/main" id="{63BAC23B-8DE8-E27E-5ECC-F309BD360ABD}"/>
              </a:ext>
            </a:extLst>
          </p:cNvPr>
          <p:cNvSpPr/>
          <p:nvPr/>
        </p:nvSpPr>
        <p:spPr>
          <a:xfrm>
            <a:off x="2911863" y="1482195"/>
            <a:ext cx="2632953" cy="179395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4" name="Hình chữ nhật: Góc Tròn 93">
            <a:extLst>
              <a:ext uri="{FF2B5EF4-FFF2-40B4-BE49-F238E27FC236}">
                <a16:creationId xmlns:a16="http://schemas.microsoft.com/office/drawing/2014/main" id="{94276336-B600-469F-C876-443308617AAD}"/>
              </a:ext>
            </a:extLst>
          </p:cNvPr>
          <p:cNvSpPr/>
          <p:nvPr/>
        </p:nvSpPr>
        <p:spPr>
          <a:xfrm>
            <a:off x="8841420" y="1274670"/>
            <a:ext cx="2979243" cy="173616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5" name="Hình chữ nhật: Góc Tròn 94">
            <a:extLst>
              <a:ext uri="{FF2B5EF4-FFF2-40B4-BE49-F238E27FC236}">
                <a16:creationId xmlns:a16="http://schemas.microsoft.com/office/drawing/2014/main" id="{2C06C450-2269-83AF-005C-CDF540FA07A3}"/>
              </a:ext>
            </a:extLst>
          </p:cNvPr>
          <p:cNvSpPr/>
          <p:nvPr/>
        </p:nvSpPr>
        <p:spPr>
          <a:xfrm>
            <a:off x="5987201" y="3327286"/>
            <a:ext cx="2709769" cy="159705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6" name="Forma libre: forma 5">
            <a:extLst>
              <a:ext uri="{FF2B5EF4-FFF2-40B4-BE49-F238E27FC236}">
                <a16:creationId xmlns:a16="http://schemas.microsoft.com/office/drawing/2014/main" id="{5EC33A2A-E112-BCE0-E28A-39B852D597AB}"/>
              </a:ext>
            </a:extLst>
          </p:cNvPr>
          <p:cNvSpPr/>
          <p:nvPr/>
        </p:nvSpPr>
        <p:spPr>
          <a:xfrm>
            <a:off x="5992469" y="5742457"/>
            <a:ext cx="6304600" cy="634956"/>
          </a:xfrm>
          <a:custGeom>
            <a:avLst/>
            <a:gdLst>
              <a:gd name="connsiteX0" fmla="*/ 0 w 6304600"/>
              <a:gd name="connsiteY0" fmla="*/ 0 h 634956"/>
              <a:gd name="connsiteX1" fmla="*/ 397923 w 6304600"/>
              <a:gd name="connsiteY1" fmla="*/ 489809 h 634956"/>
              <a:gd name="connsiteX2" fmla="*/ 1106723 w 6304600"/>
              <a:gd name="connsiteY2" fmla="*/ 609762 h 634956"/>
              <a:gd name="connsiteX3" fmla="*/ 2785463 w 6304600"/>
              <a:gd name="connsiteY3" fmla="*/ 219914 h 634956"/>
              <a:gd name="connsiteX4" fmla="*/ 3767837 w 6304600"/>
              <a:gd name="connsiteY4" fmla="*/ 79968 h 634956"/>
              <a:gd name="connsiteX5" fmla="*/ 4886997 w 6304600"/>
              <a:gd name="connsiteY5" fmla="*/ 479812 h 634956"/>
              <a:gd name="connsiteX6" fmla="*/ 5359531 w 6304600"/>
              <a:gd name="connsiteY6" fmla="*/ 629754 h 634956"/>
              <a:gd name="connsiteX7" fmla="*/ 5956416 w 6304600"/>
              <a:gd name="connsiteY7" fmla="*/ 569777 h 634956"/>
              <a:gd name="connsiteX8" fmla="*/ 6304600 w 6304600"/>
              <a:gd name="connsiteY8" fmla="*/ 279890 h 63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a:solidFill>
              <a:schemeClr val="accent5">
                <a:lumMod val="20000"/>
                <a:lumOff val="80000"/>
              </a:schemeClr>
            </a:solidFill>
            <a:prstDash val="dash"/>
            <a:extLst>
              <a:ext uri="{C807C97D-BFC1-408E-A445-0C87EB9F89A2}">
                <ask:lineSketchStyleProps xmlns:ask="http://schemas.microsoft.com/office/drawing/2018/sketchyshapes" xmlns="" sd="981765707">
                  <a:custGeom>
                    <a:avLst/>
                    <a:gdLst>
                      <a:gd name="connsiteX0" fmla="*/ 0 w 6919415"/>
                      <a:gd name="connsiteY0" fmla="*/ 0 h 866910"/>
                      <a:gd name="connsiteX1" fmla="*/ 436728 w 6919415"/>
                      <a:gd name="connsiteY1" fmla="*/ 668740 h 866910"/>
                      <a:gd name="connsiteX2" fmla="*/ 1214650 w 6919415"/>
                      <a:gd name="connsiteY2" fmla="*/ 832513 h 866910"/>
                      <a:gd name="connsiteX3" fmla="*/ 3057098 w 6919415"/>
                      <a:gd name="connsiteY3" fmla="*/ 300251 h 866910"/>
                      <a:gd name="connsiteX4" fmla="*/ 4135271 w 6919415"/>
                      <a:gd name="connsiteY4" fmla="*/ 109182 h 866910"/>
                      <a:gd name="connsiteX5" fmla="*/ 5363570 w 6919415"/>
                      <a:gd name="connsiteY5" fmla="*/ 655092 h 866910"/>
                      <a:gd name="connsiteX6" fmla="*/ 5882185 w 6919415"/>
                      <a:gd name="connsiteY6" fmla="*/ 859809 h 866910"/>
                      <a:gd name="connsiteX7" fmla="*/ 6537277 w 6919415"/>
                      <a:gd name="connsiteY7" fmla="*/ 777922 h 866910"/>
                      <a:gd name="connsiteX8" fmla="*/ 6919415 w 6919415"/>
                      <a:gd name="connsiteY8" fmla="*/ 382137 h 86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9415" h="866910">
                        <a:moveTo>
                          <a:pt x="0" y="0"/>
                        </a:moveTo>
                        <a:cubicBezTo>
                          <a:pt x="117143" y="264994"/>
                          <a:pt x="234286" y="529988"/>
                          <a:pt x="436728" y="668740"/>
                        </a:cubicBezTo>
                        <a:cubicBezTo>
                          <a:pt x="639170" y="807492"/>
                          <a:pt x="777922" y="893928"/>
                          <a:pt x="1214650" y="832513"/>
                        </a:cubicBezTo>
                        <a:cubicBezTo>
                          <a:pt x="1651378" y="771098"/>
                          <a:pt x="2570328" y="420806"/>
                          <a:pt x="3057098" y="300251"/>
                        </a:cubicBezTo>
                        <a:cubicBezTo>
                          <a:pt x="3543868" y="179696"/>
                          <a:pt x="3750859" y="50042"/>
                          <a:pt x="4135271" y="109182"/>
                        </a:cubicBezTo>
                        <a:cubicBezTo>
                          <a:pt x="4519683" y="168322"/>
                          <a:pt x="5072418" y="529988"/>
                          <a:pt x="5363570" y="655092"/>
                        </a:cubicBezTo>
                        <a:cubicBezTo>
                          <a:pt x="5654722" y="780196"/>
                          <a:pt x="5686567" y="839337"/>
                          <a:pt x="5882185" y="859809"/>
                        </a:cubicBezTo>
                        <a:cubicBezTo>
                          <a:pt x="6077803" y="880281"/>
                          <a:pt x="6364405" y="857534"/>
                          <a:pt x="6537277" y="777922"/>
                        </a:cubicBezTo>
                        <a:cubicBezTo>
                          <a:pt x="6710149" y="698310"/>
                          <a:pt x="6814782" y="540223"/>
                          <a:pt x="6919415" y="382137"/>
                        </a:cubicBezTo>
                      </a:path>
                    </a:pathLst>
                  </a:custGeom>
                  <ask:type>
                    <ask:lineSketchCurved/>
                  </ask:type>
                </ask:lineSketchStyleProps>
              </a:ext>
            </a:extLst>
          </a:ln>
          <a:effectLst>
            <a:outerShdw blurRad="50800" dist="88900" dir="3960000" sx="99000" sy="99000" algn="tl" rotWithShape="0">
              <a:srgbClr val="774F2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accent5">
                    <a:lumMod val="20000"/>
                    <a:lumOff val="80000"/>
                  </a:schemeClr>
                </a:solidFill>
              </a:ln>
            </a:endParaRPr>
          </a:p>
        </p:txBody>
      </p:sp>
      <p:sp>
        <p:nvSpPr>
          <p:cNvPr id="97" name="TextBox 46">
            <a:extLst>
              <a:ext uri="{FF2B5EF4-FFF2-40B4-BE49-F238E27FC236}">
                <a16:creationId xmlns:a16="http://schemas.microsoft.com/office/drawing/2014/main" id="{4E8B2D65-B0BB-5C62-E9F9-04787EDA457E}"/>
              </a:ext>
            </a:extLst>
          </p:cNvPr>
          <p:cNvSpPr txBox="1"/>
          <p:nvPr/>
        </p:nvSpPr>
        <p:spPr>
          <a:xfrm>
            <a:off x="92611" y="5317372"/>
            <a:ext cx="4492968" cy="1015663"/>
          </a:xfrm>
          <a:prstGeom prst="rect">
            <a:avLst/>
          </a:prstGeom>
          <a:noFill/>
        </p:spPr>
        <p:txBody>
          <a:bodyPr wrap="square" rtlCol="0">
            <a:spAutoFit/>
          </a:bodyPr>
          <a:lstStyle/>
          <a:p>
            <a:pPr algn="ctr"/>
            <a:r>
              <a:rPr lang="en-US" sz="600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rPr>
              <a:t>Nội dung 3</a:t>
            </a:r>
          </a:p>
        </p:txBody>
      </p:sp>
      <p:pic>
        <p:nvPicPr>
          <p:cNvPr id="98" name="Gráfico 3" descr="Enviar contorno">
            <a:extLst>
              <a:ext uri="{FF2B5EF4-FFF2-40B4-BE49-F238E27FC236}">
                <a16:creationId xmlns:a16="http://schemas.microsoft.com/office/drawing/2014/main" id="{126C78B5-5D7E-58BD-1C2F-B449A96F92D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rot="992769">
            <a:off x="4294061" y="5410079"/>
            <a:ext cx="1153669" cy="1153669"/>
          </a:xfrm>
          <a:prstGeom prst="rect">
            <a:avLst/>
          </a:prstGeom>
        </p:spPr>
      </p:pic>
      <p:pic>
        <p:nvPicPr>
          <p:cNvPr id="99" name="Gráfico 4" descr="Enviar contorno">
            <a:extLst>
              <a:ext uri="{FF2B5EF4-FFF2-40B4-BE49-F238E27FC236}">
                <a16:creationId xmlns:a16="http://schemas.microsoft.com/office/drawing/2014/main" id="{39CBAF1F-80D8-A8CA-923B-FF0404BBFA32}"/>
              </a:ext>
            </a:extLst>
          </p:cNvPr>
          <p:cNvPicPr>
            <a:picLocks noChangeAspect="1"/>
          </p:cNvPicPr>
          <p:nvPr/>
        </p:nvPicPr>
        <p:blipFill>
          <a:blip r:embed="rId20" cstate="hq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rot="10555694" flipV="1">
            <a:off x="5551506" y="5153958"/>
            <a:ext cx="1052610" cy="1052610"/>
          </a:xfrm>
          <a:prstGeom prst="rect">
            <a:avLst/>
          </a:prstGeom>
        </p:spPr>
      </p:pic>
      <p:grpSp>
        <p:nvGrpSpPr>
          <p:cNvPr id="57" name="Nhóm 56">
            <a:extLst>
              <a:ext uri="{FF2B5EF4-FFF2-40B4-BE49-F238E27FC236}">
                <a16:creationId xmlns:a16="http://schemas.microsoft.com/office/drawing/2014/main" id="{190FC025-BD7B-086D-79CA-51D08E7C9BAD}"/>
              </a:ext>
            </a:extLst>
          </p:cNvPr>
          <p:cNvGrpSpPr/>
          <p:nvPr/>
        </p:nvGrpSpPr>
        <p:grpSpPr>
          <a:xfrm>
            <a:off x="88118" y="604156"/>
            <a:ext cx="11982372" cy="6237164"/>
            <a:chOff x="88118" y="14071559"/>
            <a:chExt cx="11982372" cy="6237164"/>
          </a:xfrm>
        </p:grpSpPr>
        <p:sp>
          <p:nvSpPr>
            <p:cNvPr id="75" name="Freeform: Shape 77">
              <a:extLst>
                <a:ext uri="{FF2B5EF4-FFF2-40B4-BE49-F238E27FC236}">
                  <a16:creationId xmlns:a16="http://schemas.microsoft.com/office/drawing/2014/main" id="{A570C748-C249-76AE-722A-719D7D1C0034}"/>
                </a:ext>
              </a:extLst>
            </p:cNvPr>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a:extLst>
                <a:ext uri="{FF2B5EF4-FFF2-40B4-BE49-F238E27FC236}">
                  <a16:creationId xmlns:a16="http://schemas.microsoft.com/office/drawing/2014/main" id="{A8675B19-EE3D-A052-5755-E3A515091FF5}"/>
                </a:ext>
              </a:extLst>
            </p:cNvPr>
            <p:cNvSpPr txBox="1"/>
            <p:nvPr/>
          </p:nvSpPr>
          <p:spPr>
            <a:xfrm>
              <a:off x="7108792" y="14152304"/>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4</a:t>
              </a:r>
              <a:endParaRPr lang="en-GB" sz="2800">
                <a:ln>
                  <a:solidFill>
                    <a:schemeClr val="bg1"/>
                  </a:solidFill>
                </a:ln>
                <a:solidFill>
                  <a:srgbClr val="00B0F0"/>
                </a:solidFill>
                <a:latin typeface="iCiel Cadena" panose="02000503000000020004" pitchFamily="50" charset="-93"/>
              </a:endParaRPr>
            </a:p>
          </p:txBody>
        </p:sp>
      </p:grpSp>
      <p:grpSp>
        <p:nvGrpSpPr>
          <p:cNvPr id="47" name="Nhóm 46">
            <a:extLst>
              <a:ext uri="{FF2B5EF4-FFF2-40B4-BE49-F238E27FC236}">
                <a16:creationId xmlns:a16="http://schemas.microsoft.com/office/drawing/2014/main" id="{6FDC1CFD-8FC9-813A-E662-09CB001F7D26}"/>
              </a:ext>
            </a:extLst>
          </p:cNvPr>
          <p:cNvGrpSpPr/>
          <p:nvPr/>
        </p:nvGrpSpPr>
        <p:grpSpPr>
          <a:xfrm>
            <a:off x="1494631" y="1242626"/>
            <a:ext cx="9461515" cy="1112608"/>
            <a:chOff x="782495" y="5483972"/>
            <a:chExt cx="6478707" cy="1788690"/>
          </a:xfrm>
        </p:grpSpPr>
        <p:pic>
          <p:nvPicPr>
            <p:cNvPr id="102" name="Picture 6">
              <a:extLst>
                <a:ext uri="{FF2B5EF4-FFF2-40B4-BE49-F238E27FC236}">
                  <a16:creationId xmlns:a16="http://schemas.microsoft.com/office/drawing/2014/main" id="{E30E6CC5-49B7-A889-A6FF-D39184E3CCF2}"/>
                </a:ext>
              </a:extLst>
            </p:cNvPr>
            <p:cNvPicPr>
              <a:picLocks noChangeAspect="1"/>
            </p:cNvPicPr>
            <p:nvPr/>
          </p:nvPicPr>
          <p:blipFill>
            <a:blip r:embed="rId22"/>
            <a:srcRect/>
            <a:stretch>
              <a:fillRect/>
            </a:stretch>
          </p:blipFill>
          <p:spPr>
            <a:xfrm>
              <a:off x="782495" y="5483972"/>
              <a:ext cx="5982742" cy="1788690"/>
            </a:xfrm>
            <a:prstGeom prst="rect">
              <a:avLst/>
            </a:prstGeom>
          </p:spPr>
        </p:pic>
        <p:sp>
          <p:nvSpPr>
            <p:cNvPr id="24" name="Hộp Văn bản 23">
              <a:extLst>
                <a:ext uri="{FF2B5EF4-FFF2-40B4-BE49-F238E27FC236}">
                  <a16:creationId xmlns:a16="http://schemas.microsoft.com/office/drawing/2014/main" id="{64E2F8E4-6266-FFE1-6FF8-69598A460CBA}"/>
                </a:ext>
              </a:extLst>
            </p:cNvPr>
            <p:cNvSpPr txBox="1"/>
            <p:nvPr/>
          </p:nvSpPr>
          <p:spPr>
            <a:xfrm>
              <a:off x="855791" y="5643303"/>
              <a:ext cx="6405411" cy="1039077"/>
            </a:xfrm>
            <a:prstGeom prst="rect">
              <a:avLst/>
            </a:prstGeom>
            <a:noFill/>
          </p:spPr>
          <p:txBody>
            <a:bodyPr wrap="square" rtlCol="0">
              <a:spAutoFit/>
            </a:bodyPr>
            <a:lstStyle/>
            <a:p>
              <a:r>
                <a:rPr lang="vi-VN" sz="3600" dirty="0" smtClean="0">
                  <a:ln>
                    <a:solidFill>
                      <a:schemeClr val="tx1"/>
                    </a:solidFill>
                  </a:ln>
                  <a:solidFill>
                    <a:srgbClr val="00B0F0"/>
                  </a:solidFill>
                  <a:latin typeface="Lobster" panose="00000500000000000000" pitchFamily="2" charset="-93"/>
                </a:rPr>
                <a:t>Khi nào nên dùng Decision tree</a:t>
              </a:r>
              <a:endParaRPr lang="en-GB" sz="3600" dirty="0">
                <a:ln>
                  <a:solidFill>
                    <a:schemeClr val="tx1"/>
                  </a:solidFill>
                </a:ln>
                <a:solidFill>
                  <a:srgbClr val="00B0F0"/>
                </a:solidFill>
                <a:latin typeface="Lobster" panose="00000500000000000000" pitchFamily="2" charset="-93"/>
              </a:endParaRPr>
            </a:p>
          </p:txBody>
        </p:sp>
      </p:grpSp>
      <p:pic>
        <p:nvPicPr>
          <p:cNvPr id="109" name="Picture 3">
            <a:extLst>
              <a:ext uri="{FF2B5EF4-FFF2-40B4-BE49-F238E27FC236}">
                <a16:creationId xmlns:a16="http://schemas.microsoft.com/office/drawing/2014/main" id="{B552B798-A031-27E4-9155-F3A12D94EA5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xmlns="" r:embed="rId27"/>
              </a:ext>
            </a:extLst>
          </a:blip>
          <a:srcRect/>
          <a:stretch>
            <a:fillRect/>
          </a:stretch>
        </p:blipFill>
        <p:spPr>
          <a:xfrm rot="5400000">
            <a:off x="-403635" y="4219663"/>
            <a:ext cx="2495842" cy="1808171"/>
          </a:xfrm>
          <a:prstGeom prst="rect">
            <a:avLst/>
          </a:prstGeom>
        </p:spPr>
      </p:pic>
      <p:pic>
        <p:nvPicPr>
          <p:cNvPr id="104" name="Picture 7">
            <a:extLst>
              <a:ext uri="{FF2B5EF4-FFF2-40B4-BE49-F238E27FC236}">
                <a16:creationId xmlns:a16="http://schemas.microsoft.com/office/drawing/2014/main" id="{9595E8ED-509E-A444-9425-C63203CB046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xmlns="" r:embed="rId31"/>
              </a:ext>
            </a:extLst>
          </a:blip>
          <a:srcRect/>
          <a:stretch>
            <a:fillRect/>
          </a:stretch>
        </p:blipFill>
        <p:spPr>
          <a:xfrm rot="6202905">
            <a:off x="9957846" y="4813365"/>
            <a:ext cx="2377008" cy="1378664"/>
          </a:xfrm>
          <a:prstGeom prst="rect">
            <a:avLst/>
          </a:prstGeom>
        </p:spPr>
      </p:pic>
      <p:grpSp>
        <p:nvGrpSpPr>
          <p:cNvPr id="58" name="Nhóm 57">
            <a:extLst>
              <a:ext uri="{FF2B5EF4-FFF2-40B4-BE49-F238E27FC236}">
                <a16:creationId xmlns:a16="http://schemas.microsoft.com/office/drawing/2014/main" id="{74764CDD-8DF8-C014-7824-08B96CBB907F}"/>
              </a:ext>
            </a:extLst>
          </p:cNvPr>
          <p:cNvGrpSpPr/>
          <p:nvPr/>
        </p:nvGrpSpPr>
        <p:grpSpPr>
          <a:xfrm>
            <a:off x="179826" y="6396808"/>
            <a:ext cx="12106309" cy="6237164"/>
            <a:chOff x="-135709" y="20308723"/>
            <a:chExt cx="12106309" cy="6237164"/>
          </a:xfrm>
        </p:grpSpPr>
        <p:sp>
          <p:nvSpPr>
            <p:cNvPr id="76" name="Freeform: Shape 75">
              <a:extLst>
                <a:ext uri="{FF2B5EF4-FFF2-40B4-BE49-F238E27FC236}">
                  <a16:creationId xmlns:a16="http://schemas.microsoft.com/office/drawing/2014/main" id="{2A0AE433-5CE1-218B-2C41-21F52A7B0B81}"/>
                </a:ext>
              </a:extLst>
            </p:cNvPr>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a:extLst>
                <a:ext uri="{FF2B5EF4-FFF2-40B4-BE49-F238E27FC236}">
                  <a16:creationId xmlns:a16="http://schemas.microsoft.com/office/drawing/2014/main" id="{B68C9A3B-3510-C728-7471-346F49791194}"/>
                </a:ext>
              </a:extLst>
            </p:cNvPr>
            <p:cNvSpPr txBox="1"/>
            <p:nvPr/>
          </p:nvSpPr>
          <p:spPr>
            <a:xfrm>
              <a:off x="9312030" y="20439646"/>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5</a:t>
              </a:r>
              <a:endParaRPr lang="en-GB" sz="2800">
                <a:ln>
                  <a:solidFill>
                    <a:schemeClr val="bg1"/>
                  </a:solidFill>
                </a:ln>
                <a:solidFill>
                  <a:srgbClr val="00B0F0"/>
                </a:solidFill>
                <a:latin typeface="iCiel Cadena" panose="02000503000000020004" pitchFamily="50" charset="-93"/>
              </a:endParaRPr>
            </a:p>
          </p:txBody>
        </p:sp>
      </p:grpSp>
      <p:sp>
        <p:nvSpPr>
          <p:cNvPr id="113" name="Rectangle: Rounded Corners 5">
            <a:extLst>
              <a:ext uri="{FF2B5EF4-FFF2-40B4-BE49-F238E27FC236}">
                <a16:creationId xmlns:a16="http://schemas.microsoft.com/office/drawing/2014/main" id="{953E32E9-7706-82C7-B3CA-D9E8ADD16D17}"/>
              </a:ext>
            </a:extLst>
          </p:cNvPr>
          <p:cNvSpPr/>
          <p:nvPr/>
        </p:nvSpPr>
        <p:spPr>
          <a:xfrm>
            <a:off x="405339" y="800836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70">
            <a:extLst>
              <a:ext uri="{FF2B5EF4-FFF2-40B4-BE49-F238E27FC236}">
                <a16:creationId xmlns:a16="http://schemas.microsoft.com/office/drawing/2014/main" id="{1771F796-546D-86EB-A6C5-816289252131}"/>
              </a:ext>
            </a:extLst>
          </p:cNvPr>
          <p:cNvSpPr txBox="1"/>
          <p:nvPr/>
        </p:nvSpPr>
        <p:spPr>
          <a:xfrm>
            <a:off x="1972983" y="9073112"/>
            <a:ext cx="8366328" cy="830997"/>
          </a:xfrm>
          <a:prstGeom prst="rect">
            <a:avLst/>
          </a:prstGeom>
          <a:noFill/>
        </p:spPr>
        <p:txBody>
          <a:bodyPr wrap="square" rtlCol="0">
            <a:spAutoFit/>
          </a:bodyPr>
          <a:lstStyle/>
          <a:p>
            <a:pPr algn="ctr"/>
            <a:r>
              <a:rPr lang="en-US" sz="4800">
                <a:ln>
                  <a:solidFill>
                    <a:srgbClr val="002060"/>
                  </a:solidFill>
                </a:ln>
                <a:solidFill>
                  <a:srgbClr val="EAEFD9"/>
                </a:solidFill>
                <a:effectLst>
                  <a:outerShdw blurRad="50800" dist="38100" dir="5400000" algn="t" rotWithShape="0">
                    <a:prstClr val="black">
                      <a:alpha val="40000"/>
                    </a:prstClr>
                  </a:outerShdw>
                </a:effectLst>
                <a:latin typeface="Lobster" panose="00000500000000000000" pitchFamily="2" charset="-93"/>
              </a:rPr>
              <a:t>Kết luận</a:t>
            </a:r>
          </a:p>
        </p:txBody>
      </p:sp>
      <p:sp>
        <p:nvSpPr>
          <p:cNvPr id="115" name="TextBox 72">
            <a:extLst>
              <a:ext uri="{FF2B5EF4-FFF2-40B4-BE49-F238E27FC236}">
                <a16:creationId xmlns:a16="http://schemas.microsoft.com/office/drawing/2014/main" id="{438960DC-C494-4397-1692-BAB86D719229}"/>
              </a:ext>
            </a:extLst>
          </p:cNvPr>
          <p:cNvSpPr txBox="1"/>
          <p:nvPr/>
        </p:nvSpPr>
        <p:spPr>
          <a:xfrm>
            <a:off x="975609" y="10748768"/>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sp>
        <p:nvSpPr>
          <p:cNvPr id="135" name="Hình chữ nhật: Góc Tròn 93">
            <a:extLst>
              <a:ext uri="{FF2B5EF4-FFF2-40B4-BE49-F238E27FC236}">
                <a16:creationId xmlns:a16="http://schemas.microsoft.com/office/drawing/2014/main" id="{94276336-B600-469F-C876-443308617AAD}"/>
              </a:ext>
            </a:extLst>
          </p:cNvPr>
          <p:cNvSpPr/>
          <p:nvPr/>
        </p:nvSpPr>
        <p:spPr>
          <a:xfrm>
            <a:off x="2045317" y="2521851"/>
            <a:ext cx="5445729" cy="395016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000" b="1" dirty="0">
                <a:solidFill>
                  <a:schemeClr val="tx1"/>
                </a:solidFill>
              </a:rPr>
              <a:t>·Dữ liệu có tính diễn giải cao là ưu tiên hàng đầu.</a:t>
            </a:r>
            <a:endParaRPr lang="vi-VN" sz="2000" dirty="0">
              <a:solidFill>
                <a:schemeClr val="tx1"/>
              </a:solidFill>
            </a:endParaRPr>
          </a:p>
          <a:p>
            <a:pPr algn="just"/>
            <a:r>
              <a:rPr lang="vi-VN" sz="2000" b="1" dirty="0">
                <a:solidFill>
                  <a:schemeClr val="tx1"/>
                </a:solidFill>
              </a:rPr>
              <a:t>·Dữ liệu có cấu trúc đơn giản, không có nhiều đặc trưng không quan trọng.</a:t>
            </a:r>
            <a:endParaRPr lang="vi-VN" sz="2000" dirty="0">
              <a:solidFill>
                <a:schemeClr val="tx1"/>
              </a:solidFill>
            </a:endParaRPr>
          </a:p>
          <a:p>
            <a:pPr algn="just"/>
            <a:r>
              <a:rPr lang="vi-VN" sz="2000" b="1" dirty="0">
                <a:solidFill>
                  <a:schemeClr val="tx1"/>
                </a:solidFill>
              </a:rPr>
              <a:t>·Dữ liệu huấn luyện đủ lớn để giảm thiểu nguy cơ overfitting.</a:t>
            </a:r>
            <a:endParaRPr lang="vi-VN" sz="2000" dirty="0">
              <a:solidFill>
                <a:schemeClr val="tx1"/>
              </a:solidFill>
            </a:endParaRPr>
          </a:p>
        </p:txBody>
      </p:sp>
    </p:spTree>
    <p:extLst>
      <p:ext uri="{BB962C8B-B14F-4D97-AF65-F5344CB8AC3E}">
        <p14:creationId xmlns:p14="http://schemas.microsoft.com/office/powerpoint/2010/main" val="137090456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Hình tự do: Hình 47">
            <a:extLst>
              <a:ext uri="{FF2B5EF4-FFF2-40B4-BE49-F238E27FC236}">
                <a16:creationId xmlns:a16="http://schemas.microsoft.com/office/drawing/2014/main" id="{CE00F00E-4CE7-719F-6DA9-B9D2C9D4BE10}"/>
              </a:ext>
            </a:extLst>
          </p:cNvPr>
          <p:cNvSpPr/>
          <p:nvPr/>
        </p:nvSpPr>
        <p:spPr>
          <a:xfrm>
            <a:off x="1642038" y="2580516"/>
            <a:ext cx="9112358" cy="1617373"/>
          </a:xfrm>
          <a:custGeom>
            <a:avLst/>
            <a:gdLst>
              <a:gd name="connsiteX0" fmla="*/ 14042 w 9112358"/>
              <a:gd name="connsiteY0" fmla="*/ 650364 h 1617373"/>
              <a:gd name="connsiteX1" fmla="*/ 156282 w 9112358"/>
              <a:gd name="connsiteY1" fmla="*/ 569084 h 1617373"/>
              <a:gd name="connsiteX2" fmla="*/ 491562 w 9112358"/>
              <a:gd name="connsiteY2" fmla="*/ 132204 h 1617373"/>
              <a:gd name="connsiteX3" fmla="*/ 1741242 w 9112358"/>
              <a:gd name="connsiteY3" fmla="*/ 426844 h 1617373"/>
              <a:gd name="connsiteX4" fmla="*/ 3133162 w 9112358"/>
              <a:gd name="connsiteY4" fmla="*/ 274444 h 1617373"/>
              <a:gd name="connsiteX5" fmla="*/ 4311722 w 9112358"/>
              <a:gd name="connsiteY5" fmla="*/ 335404 h 1617373"/>
              <a:gd name="connsiteX6" fmla="*/ 4667322 w 9112358"/>
              <a:gd name="connsiteY6" fmla="*/ 124 h 1617373"/>
              <a:gd name="connsiteX7" fmla="*/ 5642682 w 9112358"/>
              <a:gd name="connsiteY7" fmla="*/ 294764 h 1617373"/>
              <a:gd name="connsiteX8" fmla="*/ 6892362 w 9112358"/>
              <a:gd name="connsiteY8" fmla="*/ 172844 h 1617373"/>
              <a:gd name="connsiteX9" fmla="*/ 7755962 w 9112358"/>
              <a:gd name="connsiteY9" fmla="*/ 264284 h 1617373"/>
              <a:gd name="connsiteX10" fmla="*/ 9056442 w 9112358"/>
              <a:gd name="connsiteY10" fmla="*/ 772284 h 1617373"/>
              <a:gd name="connsiteX11" fmla="*/ 8700842 w 9112358"/>
              <a:gd name="connsiteY11" fmla="*/ 1463164 h 1617373"/>
              <a:gd name="connsiteX12" fmla="*/ 7136202 w 9112358"/>
              <a:gd name="connsiteY12" fmla="*/ 1493644 h 1617373"/>
              <a:gd name="connsiteX13" fmla="*/ 5256602 w 9112358"/>
              <a:gd name="connsiteY13" fmla="*/ 1361564 h 1617373"/>
              <a:gd name="connsiteX14" fmla="*/ 4555562 w 9112358"/>
              <a:gd name="connsiteY14" fmla="*/ 1524124 h 1617373"/>
              <a:gd name="connsiteX15" fmla="*/ 3610682 w 9112358"/>
              <a:gd name="connsiteY15" fmla="*/ 1371724 h 1617373"/>
              <a:gd name="connsiteX16" fmla="*/ 2310202 w 9112358"/>
              <a:gd name="connsiteY16" fmla="*/ 1463164 h 1617373"/>
              <a:gd name="connsiteX17" fmla="*/ 1345002 w 9112358"/>
              <a:gd name="connsiteY17" fmla="*/ 1615564 h 1617373"/>
              <a:gd name="connsiteX18" fmla="*/ 440762 w 9112358"/>
              <a:gd name="connsiteY18" fmla="*/ 1351404 h 1617373"/>
              <a:gd name="connsiteX19" fmla="*/ 54682 w 9112358"/>
              <a:gd name="connsiteY19" fmla="*/ 1158364 h 1617373"/>
              <a:gd name="connsiteX20" fmla="*/ 14042 w 9112358"/>
              <a:gd name="connsiteY20" fmla="*/ 650364 h 161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2358" h="1617373">
                <a:moveTo>
                  <a:pt x="14042" y="650364"/>
                </a:moveTo>
                <a:cubicBezTo>
                  <a:pt x="30975" y="552151"/>
                  <a:pt x="76695" y="655444"/>
                  <a:pt x="156282" y="569084"/>
                </a:cubicBezTo>
                <a:cubicBezTo>
                  <a:pt x="235869" y="482724"/>
                  <a:pt x="227402" y="155911"/>
                  <a:pt x="491562" y="132204"/>
                </a:cubicBezTo>
                <a:cubicBezTo>
                  <a:pt x="755722" y="108497"/>
                  <a:pt x="1300975" y="403137"/>
                  <a:pt x="1741242" y="426844"/>
                </a:cubicBezTo>
                <a:cubicBezTo>
                  <a:pt x="2181509" y="450551"/>
                  <a:pt x="2704749" y="289684"/>
                  <a:pt x="3133162" y="274444"/>
                </a:cubicBezTo>
                <a:cubicBezTo>
                  <a:pt x="3561575" y="259204"/>
                  <a:pt x="4056029" y="381124"/>
                  <a:pt x="4311722" y="335404"/>
                </a:cubicBezTo>
                <a:cubicBezTo>
                  <a:pt x="4567415" y="289684"/>
                  <a:pt x="4445495" y="6897"/>
                  <a:pt x="4667322" y="124"/>
                </a:cubicBezTo>
                <a:cubicBezTo>
                  <a:pt x="4889149" y="-6649"/>
                  <a:pt x="5271842" y="265977"/>
                  <a:pt x="5642682" y="294764"/>
                </a:cubicBezTo>
                <a:cubicBezTo>
                  <a:pt x="6013522" y="323551"/>
                  <a:pt x="6540149" y="177924"/>
                  <a:pt x="6892362" y="172844"/>
                </a:cubicBezTo>
                <a:cubicBezTo>
                  <a:pt x="7244575" y="167764"/>
                  <a:pt x="7395282" y="164377"/>
                  <a:pt x="7755962" y="264284"/>
                </a:cubicBezTo>
                <a:cubicBezTo>
                  <a:pt x="8116642" y="364191"/>
                  <a:pt x="8898962" y="572471"/>
                  <a:pt x="9056442" y="772284"/>
                </a:cubicBezTo>
                <a:cubicBezTo>
                  <a:pt x="9213922" y="972097"/>
                  <a:pt x="9020882" y="1342937"/>
                  <a:pt x="8700842" y="1463164"/>
                </a:cubicBezTo>
                <a:cubicBezTo>
                  <a:pt x="8380802" y="1583391"/>
                  <a:pt x="7710242" y="1510577"/>
                  <a:pt x="7136202" y="1493644"/>
                </a:cubicBezTo>
                <a:cubicBezTo>
                  <a:pt x="6562162" y="1476711"/>
                  <a:pt x="5686709" y="1356484"/>
                  <a:pt x="5256602" y="1361564"/>
                </a:cubicBezTo>
                <a:cubicBezTo>
                  <a:pt x="4826495" y="1366644"/>
                  <a:pt x="4829882" y="1522431"/>
                  <a:pt x="4555562" y="1524124"/>
                </a:cubicBezTo>
                <a:cubicBezTo>
                  <a:pt x="4281242" y="1525817"/>
                  <a:pt x="3984909" y="1381884"/>
                  <a:pt x="3610682" y="1371724"/>
                </a:cubicBezTo>
                <a:cubicBezTo>
                  <a:pt x="3236455" y="1361564"/>
                  <a:pt x="2687815" y="1422524"/>
                  <a:pt x="2310202" y="1463164"/>
                </a:cubicBezTo>
                <a:cubicBezTo>
                  <a:pt x="1932589" y="1503804"/>
                  <a:pt x="1656575" y="1634191"/>
                  <a:pt x="1345002" y="1615564"/>
                </a:cubicBezTo>
                <a:cubicBezTo>
                  <a:pt x="1033429" y="1596937"/>
                  <a:pt x="655815" y="1427604"/>
                  <a:pt x="440762" y="1351404"/>
                </a:cubicBezTo>
                <a:cubicBezTo>
                  <a:pt x="225709" y="1275204"/>
                  <a:pt x="127495" y="1280284"/>
                  <a:pt x="54682" y="1158364"/>
                </a:cubicBezTo>
                <a:cubicBezTo>
                  <a:pt x="-18131" y="1036444"/>
                  <a:pt x="-2891" y="748577"/>
                  <a:pt x="14042" y="650364"/>
                </a:cubicBezTo>
                <a:close/>
              </a:path>
            </a:pathLst>
          </a:cu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Hộp Văn bản 46">
            <a:extLst>
              <a:ext uri="{FF2B5EF4-FFF2-40B4-BE49-F238E27FC236}">
                <a16:creationId xmlns:a16="http://schemas.microsoft.com/office/drawing/2014/main" id="{01B17FBF-170F-BC59-E5D7-B15A6310CE65}"/>
              </a:ext>
            </a:extLst>
          </p:cNvPr>
          <p:cNvSpPr txBox="1"/>
          <p:nvPr/>
        </p:nvSpPr>
        <p:spPr>
          <a:xfrm>
            <a:off x="1184063" y="2921168"/>
            <a:ext cx="9877013" cy="1015663"/>
          </a:xfrm>
          <a:prstGeom prst="rect">
            <a:avLst/>
          </a:prstGeom>
          <a:noFill/>
        </p:spPr>
        <p:txBody>
          <a:bodyPr wrap="square" rtlCol="0">
            <a:spAutoFit/>
          </a:bodyPr>
          <a:lstStyle/>
          <a:p>
            <a:pPr algn="ctr"/>
            <a:r>
              <a:rPr lang="en-US" sz="6000">
                <a:ln>
                  <a:solidFill>
                    <a:schemeClr val="tx1"/>
                  </a:solidFill>
                </a:ln>
                <a:solidFill>
                  <a:srgbClr val="00B0F0"/>
                </a:solidFill>
                <a:latin typeface="iCiel Cadena" panose="02000503000000020004" pitchFamily="50" charset="-93"/>
              </a:rPr>
              <a:t>THANKS FOR WATCHING!</a:t>
            </a:r>
            <a:endParaRPr lang="en-GB" sz="6000">
              <a:ln>
                <a:solidFill>
                  <a:schemeClr val="tx1"/>
                </a:solidFill>
              </a:ln>
              <a:solidFill>
                <a:srgbClr val="00B0F0"/>
              </a:solidFill>
              <a:latin typeface="iCiel Cadena" panose="02000503000000020004" pitchFamily="50" charset="-93"/>
            </a:endParaRPr>
          </a:p>
        </p:txBody>
      </p:sp>
      <p:grpSp>
        <p:nvGrpSpPr>
          <p:cNvPr id="4" name="Group 49">
            <a:extLst>
              <a:ext uri="{FF2B5EF4-FFF2-40B4-BE49-F238E27FC236}">
                <a16:creationId xmlns:a16="http://schemas.microsoft.com/office/drawing/2014/main" id="{B0C2A85B-CB56-C2BA-45A5-38FDF0549618}"/>
              </a:ext>
            </a:extLst>
          </p:cNvPr>
          <p:cNvGrpSpPr/>
          <p:nvPr/>
        </p:nvGrpSpPr>
        <p:grpSpPr>
          <a:xfrm>
            <a:off x="18946" y="-1699443"/>
            <a:ext cx="12192007" cy="3131131"/>
            <a:chOff x="-1" y="138545"/>
            <a:chExt cx="12192007" cy="3131131"/>
          </a:xfrm>
          <a:solidFill>
            <a:srgbClr val="BDD7EE">
              <a:alpha val="56000"/>
            </a:srgbClr>
          </a:solidFill>
        </p:grpSpPr>
        <p:sp>
          <p:nvSpPr>
            <p:cNvPr id="5" name="Rectangle 45">
              <a:extLst>
                <a:ext uri="{FF2B5EF4-FFF2-40B4-BE49-F238E27FC236}">
                  <a16:creationId xmlns:a16="http://schemas.microsoft.com/office/drawing/2014/main" id="{0BC5C3DA-E4DF-810D-B3A2-436F926F8F10}"/>
                </a:ext>
              </a:extLst>
            </p:cNvPr>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a:extLst>
                <a:ext uri="{FF2B5EF4-FFF2-40B4-BE49-F238E27FC236}">
                  <a16:creationId xmlns:a16="http://schemas.microsoft.com/office/drawing/2014/main" id="{9872EE75-B0C7-73C8-0064-4B2A78373150}"/>
                </a:ext>
              </a:extLst>
            </p:cNvPr>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a:extLst>
                <a:ext uri="{FF2B5EF4-FFF2-40B4-BE49-F238E27FC236}">
                  <a16:creationId xmlns:a16="http://schemas.microsoft.com/office/drawing/2014/main" id="{973DBAF9-8DB5-F2C3-E200-68D77D5177B5}"/>
                </a:ext>
              </a:extLst>
            </p:cNvPr>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a:extLst>
                <a:ext uri="{FF2B5EF4-FFF2-40B4-BE49-F238E27FC236}">
                  <a16:creationId xmlns:a16="http://schemas.microsoft.com/office/drawing/2014/main" id="{DC6F138D-A4C3-655C-9A75-094E19F26D27}"/>
                </a:ext>
              </a:extLst>
            </p:cNvPr>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a:extLst>
                <a:ext uri="{FF2B5EF4-FFF2-40B4-BE49-F238E27FC236}">
                  <a16:creationId xmlns:a16="http://schemas.microsoft.com/office/drawing/2014/main" id="{17CE8F3C-F31B-8D78-4226-B45852321614}"/>
                </a:ext>
              </a:extLst>
            </p:cNvPr>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a:extLst>
                <a:ext uri="{FF2B5EF4-FFF2-40B4-BE49-F238E27FC236}">
                  <a16:creationId xmlns:a16="http://schemas.microsoft.com/office/drawing/2014/main" id="{8C939C8D-0BBF-D3E3-4215-6A87E7A2BF53}"/>
                </a:ext>
              </a:extLst>
            </p:cNvPr>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a:extLst>
              <a:ext uri="{FF2B5EF4-FFF2-40B4-BE49-F238E27FC236}">
                <a16:creationId xmlns:a16="http://schemas.microsoft.com/office/drawing/2014/main" id="{BC2B7986-6AC4-DD52-B0B0-441A31800E8B}"/>
              </a:ext>
            </a:extLst>
          </p:cNvPr>
          <p:cNvGrpSpPr/>
          <p:nvPr/>
        </p:nvGrpSpPr>
        <p:grpSpPr>
          <a:xfrm>
            <a:off x="-24476" y="9795695"/>
            <a:ext cx="12192007" cy="3131131"/>
            <a:chOff x="5" y="3546767"/>
            <a:chExt cx="12192007" cy="3131131"/>
          </a:xfrm>
          <a:solidFill>
            <a:srgbClr val="BDD7EE">
              <a:alpha val="56000"/>
            </a:srgbClr>
          </a:solidFill>
        </p:grpSpPr>
        <p:sp>
          <p:nvSpPr>
            <p:cNvPr id="12" name="Rectangle 63">
              <a:extLst>
                <a:ext uri="{FF2B5EF4-FFF2-40B4-BE49-F238E27FC236}">
                  <a16:creationId xmlns:a16="http://schemas.microsoft.com/office/drawing/2014/main" id="{7465821E-761C-07A5-D1B8-9B60B6658293}"/>
                </a:ext>
              </a:extLst>
            </p:cNvPr>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AAE076B6-A63D-8821-AEB3-3DB4BA5CC8B5}"/>
                </a:ext>
              </a:extLst>
            </p:cNvPr>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a:extLst>
                <a:ext uri="{FF2B5EF4-FFF2-40B4-BE49-F238E27FC236}">
                  <a16:creationId xmlns:a16="http://schemas.microsoft.com/office/drawing/2014/main" id="{97A992D1-C650-A3EB-9A97-CEE0A8740C9E}"/>
                </a:ext>
              </a:extLst>
            </p:cNvPr>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3A37187D-A78B-F11F-7FDF-1B413D1A744D}"/>
                </a:ext>
              </a:extLst>
            </p:cNvPr>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a:extLst>
                <a:ext uri="{FF2B5EF4-FFF2-40B4-BE49-F238E27FC236}">
                  <a16:creationId xmlns:a16="http://schemas.microsoft.com/office/drawing/2014/main" id="{A5A64375-D38A-9E27-E50F-62A467E08ADF}"/>
                </a:ext>
              </a:extLst>
            </p:cNvPr>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a:extLst>
                <a:ext uri="{FF2B5EF4-FFF2-40B4-BE49-F238E27FC236}">
                  <a16:creationId xmlns:a16="http://schemas.microsoft.com/office/drawing/2014/main" id="{F98A3B27-8739-F6A7-FA71-59B9FD2A2107}"/>
                </a:ext>
              </a:extLst>
            </p:cNvPr>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a:extLst>
              <a:ext uri="{FF2B5EF4-FFF2-40B4-BE49-F238E27FC236}">
                <a16:creationId xmlns:a16="http://schemas.microsoft.com/office/drawing/2014/main" id="{BC979AD4-0881-AC03-B750-8C0129506E5F}"/>
              </a:ext>
            </a:extLst>
          </p:cNvPr>
          <p:cNvGrpSpPr/>
          <p:nvPr/>
        </p:nvGrpSpPr>
        <p:grpSpPr>
          <a:xfrm>
            <a:off x="-4277408" y="765"/>
            <a:ext cx="5715012" cy="6858000"/>
            <a:chOff x="6317685" y="0"/>
            <a:chExt cx="5715012" cy="6858000"/>
          </a:xfrm>
          <a:solidFill>
            <a:srgbClr val="BDD7EE">
              <a:alpha val="56000"/>
            </a:srgbClr>
          </a:solidFill>
        </p:grpSpPr>
        <p:sp>
          <p:nvSpPr>
            <p:cNvPr id="26" name="Rectangle 35">
              <a:extLst>
                <a:ext uri="{FF2B5EF4-FFF2-40B4-BE49-F238E27FC236}">
                  <a16:creationId xmlns:a16="http://schemas.microsoft.com/office/drawing/2014/main" id="{C6B8CD1A-0988-9944-50F9-83A86B9B5E64}"/>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a:extLst>
                <a:ext uri="{FF2B5EF4-FFF2-40B4-BE49-F238E27FC236}">
                  <a16:creationId xmlns:a16="http://schemas.microsoft.com/office/drawing/2014/main" id="{40102924-2A01-4BBD-D04A-EC482254B1A2}"/>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a:extLst>
                <a:ext uri="{FF2B5EF4-FFF2-40B4-BE49-F238E27FC236}">
                  <a16:creationId xmlns:a16="http://schemas.microsoft.com/office/drawing/2014/main" id="{7D9346F1-6E9C-A098-3085-1F7702AA5A08}"/>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a:extLst>
                <a:ext uri="{FF2B5EF4-FFF2-40B4-BE49-F238E27FC236}">
                  <a16:creationId xmlns:a16="http://schemas.microsoft.com/office/drawing/2014/main" id="{541A937A-1EA8-FFD3-20ED-F539DA075BCB}"/>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a:extLst>
                <a:ext uri="{FF2B5EF4-FFF2-40B4-BE49-F238E27FC236}">
                  <a16:creationId xmlns:a16="http://schemas.microsoft.com/office/drawing/2014/main" id="{3E7B2A8E-6174-7CC3-A09C-0D7091DDFDAE}"/>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a:extLst>
                <a:ext uri="{FF2B5EF4-FFF2-40B4-BE49-F238E27FC236}">
                  <a16:creationId xmlns:a16="http://schemas.microsoft.com/office/drawing/2014/main" id="{B76B6B80-CEED-736D-D652-112B453382D2}"/>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a:extLst>
                <a:ext uri="{FF2B5EF4-FFF2-40B4-BE49-F238E27FC236}">
                  <a16:creationId xmlns:a16="http://schemas.microsoft.com/office/drawing/2014/main" id="{4CF3F420-9B2E-A9A1-CA29-B9D11B2E6F72}"/>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a:extLst>
                <a:ext uri="{FF2B5EF4-FFF2-40B4-BE49-F238E27FC236}">
                  <a16:creationId xmlns:a16="http://schemas.microsoft.com/office/drawing/2014/main" id="{6954DF1E-A706-B669-15E6-CBF1BA5668AA}"/>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a:extLst>
                <a:ext uri="{FF2B5EF4-FFF2-40B4-BE49-F238E27FC236}">
                  <a16:creationId xmlns:a16="http://schemas.microsoft.com/office/drawing/2014/main" id="{B551CEA6-19B2-D90F-0D99-41DFE91A9DB8}"/>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a:extLst>
                <a:ext uri="{FF2B5EF4-FFF2-40B4-BE49-F238E27FC236}">
                  <a16:creationId xmlns:a16="http://schemas.microsoft.com/office/drawing/2014/main" id="{BA4A9C14-6100-90A3-E702-C854AE50284B}"/>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a:extLst>
              <a:ext uri="{FF2B5EF4-FFF2-40B4-BE49-F238E27FC236}">
                <a16:creationId xmlns:a16="http://schemas.microsoft.com/office/drawing/2014/main" id="{8EBEAC71-1A3C-B36B-8EF0-3930D5D02A5B}"/>
              </a:ext>
            </a:extLst>
          </p:cNvPr>
          <p:cNvGrpSpPr/>
          <p:nvPr/>
        </p:nvGrpSpPr>
        <p:grpSpPr>
          <a:xfrm>
            <a:off x="11000834" y="-9804"/>
            <a:ext cx="5715012" cy="6858000"/>
            <a:chOff x="6317685" y="0"/>
            <a:chExt cx="5715012" cy="6858000"/>
          </a:xfrm>
          <a:solidFill>
            <a:srgbClr val="BDD7EE">
              <a:alpha val="56000"/>
            </a:srgbClr>
          </a:solidFill>
        </p:grpSpPr>
        <p:sp>
          <p:nvSpPr>
            <p:cNvPr id="37" name="Rectangle 35">
              <a:extLst>
                <a:ext uri="{FF2B5EF4-FFF2-40B4-BE49-F238E27FC236}">
                  <a16:creationId xmlns:a16="http://schemas.microsoft.com/office/drawing/2014/main" id="{777E6EDD-577C-C322-EC0B-949F2EBF4D60}"/>
                </a:ext>
              </a:extLst>
            </p:cNvPr>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ABF4BF23-9D66-DFE7-8114-26B72FC5B411}"/>
                </a:ext>
              </a:extLst>
            </p:cNvPr>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a:extLst>
                <a:ext uri="{FF2B5EF4-FFF2-40B4-BE49-F238E27FC236}">
                  <a16:creationId xmlns:a16="http://schemas.microsoft.com/office/drawing/2014/main" id="{121D3783-4C34-D9A3-A99E-093CF20ED40D}"/>
                </a:ext>
              </a:extLst>
            </p:cNvPr>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a:extLst>
                <a:ext uri="{FF2B5EF4-FFF2-40B4-BE49-F238E27FC236}">
                  <a16:creationId xmlns:a16="http://schemas.microsoft.com/office/drawing/2014/main" id="{8632DADC-537D-41BA-D434-E5279363533A}"/>
                </a:ext>
              </a:extLst>
            </p:cNvPr>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a:extLst>
                <a:ext uri="{FF2B5EF4-FFF2-40B4-BE49-F238E27FC236}">
                  <a16:creationId xmlns:a16="http://schemas.microsoft.com/office/drawing/2014/main" id="{3B350CF4-B9C5-439F-9754-F4192829030A}"/>
                </a:ext>
              </a:extLst>
            </p:cNvPr>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a:extLst>
                <a:ext uri="{FF2B5EF4-FFF2-40B4-BE49-F238E27FC236}">
                  <a16:creationId xmlns:a16="http://schemas.microsoft.com/office/drawing/2014/main" id="{8E0CAB25-F202-5524-1447-8CBB5E4388FB}"/>
                </a:ext>
              </a:extLst>
            </p:cNvPr>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a:extLst>
                <a:ext uri="{FF2B5EF4-FFF2-40B4-BE49-F238E27FC236}">
                  <a16:creationId xmlns:a16="http://schemas.microsoft.com/office/drawing/2014/main" id="{2CED7D5C-595C-EB17-3ABD-8D18D86CDE0F}"/>
                </a:ext>
              </a:extLst>
            </p:cNvPr>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a:extLst>
                <a:ext uri="{FF2B5EF4-FFF2-40B4-BE49-F238E27FC236}">
                  <a16:creationId xmlns:a16="http://schemas.microsoft.com/office/drawing/2014/main" id="{3D7331C6-6771-C6F4-0140-FE2DAFB34B71}"/>
                </a:ext>
              </a:extLst>
            </p:cNvPr>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a:extLst>
                <a:ext uri="{FF2B5EF4-FFF2-40B4-BE49-F238E27FC236}">
                  <a16:creationId xmlns:a16="http://schemas.microsoft.com/office/drawing/2014/main" id="{6EC5D2DA-003E-29FC-DE94-C93E541B7C9A}"/>
                </a:ext>
              </a:extLst>
            </p:cNvPr>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a:extLst>
                <a:ext uri="{FF2B5EF4-FFF2-40B4-BE49-F238E27FC236}">
                  <a16:creationId xmlns:a16="http://schemas.microsoft.com/office/drawing/2014/main" id="{0F2D42BA-F7AF-5B57-5770-8A3FF9712293}"/>
                </a:ext>
              </a:extLst>
            </p:cNvPr>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a:extLst>
              <a:ext uri="{FF2B5EF4-FFF2-40B4-BE49-F238E27FC236}">
                <a16:creationId xmlns:a16="http://schemas.microsoft.com/office/drawing/2014/main" id="{885284C5-DC5B-E4F6-AFB4-D9489AF7DE60}"/>
              </a:ext>
            </a:extLst>
          </p:cNvPr>
          <p:cNvGrpSpPr/>
          <p:nvPr/>
        </p:nvGrpSpPr>
        <p:grpSpPr>
          <a:xfrm>
            <a:off x="-103951" y="6928332"/>
            <a:ext cx="12096068" cy="6237164"/>
            <a:chOff x="-25578" y="5513622"/>
            <a:chExt cx="12096068" cy="6237164"/>
          </a:xfrm>
        </p:grpSpPr>
        <p:sp>
          <p:nvSpPr>
            <p:cNvPr id="72" name="Freeform: Shape 80">
              <a:extLst>
                <a:ext uri="{FF2B5EF4-FFF2-40B4-BE49-F238E27FC236}">
                  <a16:creationId xmlns:a16="http://schemas.microsoft.com/office/drawing/2014/main" id="{E0804DC4-E539-BC5F-A8ED-1C74E9512391}"/>
                </a:ext>
              </a:extLst>
            </p:cNvPr>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a:extLst>
                <a:ext uri="{FF2B5EF4-FFF2-40B4-BE49-F238E27FC236}">
                  <a16:creationId xmlns:a16="http://schemas.microsoft.com/office/drawing/2014/main" id="{A60ADC1B-85AC-A966-874B-6D4F966A2266}"/>
                </a:ext>
              </a:extLst>
            </p:cNvPr>
            <p:cNvSpPr txBox="1"/>
            <p:nvPr/>
          </p:nvSpPr>
          <p:spPr>
            <a:xfrm>
              <a:off x="-25578" y="5560507"/>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1</a:t>
              </a:r>
              <a:endParaRPr lang="en-GB" sz="2800">
                <a:ln>
                  <a:solidFill>
                    <a:schemeClr val="bg1"/>
                  </a:solidFill>
                </a:ln>
                <a:solidFill>
                  <a:srgbClr val="00B0F0"/>
                </a:solidFill>
                <a:latin typeface="iCiel Cadena" panose="02000503000000020004" pitchFamily="50" charset="-93"/>
              </a:endParaRPr>
            </a:p>
          </p:txBody>
        </p:sp>
      </p:grpSp>
      <p:sp>
        <p:nvSpPr>
          <p:cNvPr id="103" name="Rectangle: Rounded Corners 5">
            <a:extLst>
              <a:ext uri="{FF2B5EF4-FFF2-40B4-BE49-F238E27FC236}">
                <a16:creationId xmlns:a16="http://schemas.microsoft.com/office/drawing/2014/main" id="{EEE05937-CA6C-B0CF-C99D-19E711D00EF6}"/>
              </a:ext>
            </a:extLst>
          </p:cNvPr>
          <p:cNvSpPr/>
          <p:nvPr/>
        </p:nvSpPr>
        <p:spPr>
          <a:xfrm>
            <a:off x="333818" y="762936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70">
            <a:extLst>
              <a:ext uri="{FF2B5EF4-FFF2-40B4-BE49-F238E27FC236}">
                <a16:creationId xmlns:a16="http://schemas.microsoft.com/office/drawing/2014/main" id="{AED88B38-B569-40A6-15C7-EBA54F151FD2}"/>
              </a:ext>
            </a:extLst>
          </p:cNvPr>
          <p:cNvSpPr txBox="1"/>
          <p:nvPr/>
        </p:nvSpPr>
        <p:spPr>
          <a:xfrm>
            <a:off x="1912836" y="7862091"/>
            <a:ext cx="8366328" cy="1200329"/>
          </a:xfrm>
          <a:prstGeom prst="rect">
            <a:avLst/>
          </a:prstGeom>
          <a:noFill/>
        </p:spPr>
        <p:txBody>
          <a:bodyPr wrap="square" rtlCol="0">
            <a:spAutoFit/>
          </a:bodyPr>
          <a:lstStyle/>
          <a:p>
            <a:pPr algn="ctr"/>
            <a:r>
              <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1</a:t>
            </a:r>
          </a:p>
        </p:txBody>
      </p:sp>
      <p:sp>
        <p:nvSpPr>
          <p:cNvPr id="107" name="TextBox 72">
            <a:extLst>
              <a:ext uri="{FF2B5EF4-FFF2-40B4-BE49-F238E27FC236}">
                <a16:creationId xmlns:a16="http://schemas.microsoft.com/office/drawing/2014/main" id="{61E0E72E-3635-6D3A-E720-51B4AEA3E255}"/>
              </a:ext>
            </a:extLst>
          </p:cNvPr>
          <p:cNvSpPr txBox="1"/>
          <p:nvPr/>
        </p:nvSpPr>
        <p:spPr>
          <a:xfrm>
            <a:off x="823209" y="9266749"/>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grpSp>
        <p:nvGrpSpPr>
          <p:cNvPr id="55" name="Nhóm 54">
            <a:extLst>
              <a:ext uri="{FF2B5EF4-FFF2-40B4-BE49-F238E27FC236}">
                <a16:creationId xmlns:a16="http://schemas.microsoft.com/office/drawing/2014/main" id="{9EE976F8-9154-ABE4-9634-90996D0BF728}"/>
              </a:ext>
            </a:extLst>
          </p:cNvPr>
          <p:cNvGrpSpPr/>
          <p:nvPr/>
        </p:nvGrpSpPr>
        <p:grpSpPr>
          <a:xfrm>
            <a:off x="-22013" y="6920914"/>
            <a:ext cx="11982372" cy="6237164"/>
            <a:chOff x="88118" y="8476743"/>
            <a:chExt cx="11982372" cy="6237164"/>
          </a:xfrm>
        </p:grpSpPr>
        <p:sp>
          <p:nvSpPr>
            <p:cNvPr id="73" name="Freeform: Shape 79">
              <a:extLst>
                <a:ext uri="{FF2B5EF4-FFF2-40B4-BE49-F238E27FC236}">
                  <a16:creationId xmlns:a16="http://schemas.microsoft.com/office/drawing/2014/main" id="{C5AF5FC2-A9B4-BFD8-3AE9-1B500E5EBCC5}"/>
                </a:ext>
              </a:extLst>
            </p:cNvPr>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a:extLst>
                <a:ext uri="{FF2B5EF4-FFF2-40B4-BE49-F238E27FC236}">
                  <a16:creationId xmlns:a16="http://schemas.microsoft.com/office/drawing/2014/main" id="{3FC54469-F781-F7DE-584D-A710D0162C67}"/>
                </a:ext>
              </a:extLst>
            </p:cNvPr>
            <p:cNvSpPr txBox="1"/>
            <p:nvPr/>
          </p:nvSpPr>
          <p:spPr>
            <a:xfrm>
              <a:off x="2355204" y="8572702"/>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2</a:t>
              </a:r>
              <a:endParaRPr lang="en-GB" sz="2800">
                <a:ln>
                  <a:solidFill>
                    <a:schemeClr val="bg1"/>
                  </a:solidFill>
                </a:ln>
                <a:solidFill>
                  <a:srgbClr val="00B0F0"/>
                </a:solidFill>
                <a:latin typeface="iCiel Cadena" panose="02000503000000020004" pitchFamily="50" charset="-93"/>
              </a:endParaRPr>
            </a:p>
          </p:txBody>
        </p:sp>
      </p:grpSp>
      <p:pic>
        <p:nvPicPr>
          <p:cNvPr id="108" name="Picture 10">
            <a:extLst>
              <a:ext uri="{FF2B5EF4-FFF2-40B4-BE49-F238E27FC236}">
                <a16:creationId xmlns:a16="http://schemas.microsoft.com/office/drawing/2014/main" id="{01C536E8-935F-76B3-DCE6-60FC057AD5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09072" y="7789063"/>
            <a:ext cx="1558321" cy="1460926"/>
          </a:xfrm>
          <a:prstGeom prst="rect">
            <a:avLst/>
          </a:prstGeom>
        </p:spPr>
      </p:pic>
      <p:pic>
        <p:nvPicPr>
          <p:cNvPr id="63" name="Picture 16">
            <a:extLst>
              <a:ext uri="{FF2B5EF4-FFF2-40B4-BE49-F238E27FC236}">
                <a16:creationId xmlns:a16="http://schemas.microsoft.com/office/drawing/2014/main" id="{D67AD24E-C87C-2852-7923-F8ACD8BC59A5}"/>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671000" y="7693974"/>
            <a:ext cx="1644458" cy="1802146"/>
          </a:xfrm>
          <a:prstGeom prst="rect">
            <a:avLst/>
          </a:prstGeom>
        </p:spPr>
      </p:pic>
      <p:pic>
        <p:nvPicPr>
          <p:cNvPr id="64" name="Picture 86">
            <a:extLst>
              <a:ext uri="{FF2B5EF4-FFF2-40B4-BE49-F238E27FC236}">
                <a16:creationId xmlns:a16="http://schemas.microsoft.com/office/drawing/2014/main" id="{26266BFC-0BE0-8B36-B4E5-1D7C26FDB196}"/>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flipH="1">
            <a:off x="10455268" y="8226872"/>
            <a:ext cx="1355744" cy="1485747"/>
          </a:xfrm>
          <a:prstGeom prst="rect">
            <a:avLst/>
          </a:prstGeom>
        </p:spPr>
      </p:pic>
      <p:sp>
        <p:nvSpPr>
          <p:cNvPr id="71" name="TextBox 46">
            <a:extLst>
              <a:ext uri="{FF2B5EF4-FFF2-40B4-BE49-F238E27FC236}">
                <a16:creationId xmlns:a16="http://schemas.microsoft.com/office/drawing/2014/main" id="{927510DD-6E33-5193-A49D-313453A11BE6}"/>
              </a:ext>
            </a:extLst>
          </p:cNvPr>
          <p:cNvSpPr txBox="1"/>
          <p:nvPr/>
        </p:nvSpPr>
        <p:spPr>
          <a:xfrm>
            <a:off x="820230" y="7715924"/>
            <a:ext cx="4492968" cy="1015663"/>
          </a:xfrm>
          <a:prstGeom prst="rect">
            <a:avLst/>
          </a:prstGeom>
          <a:noFill/>
        </p:spPr>
        <p:txBody>
          <a:bodyPr wrap="square" rtlCol="0">
            <a:spAutoFit/>
          </a:bodyPr>
          <a:lstStyle/>
          <a:p>
            <a:pPr algn="ctr"/>
            <a:r>
              <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2</a:t>
            </a:r>
          </a:p>
        </p:txBody>
      </p:sp>
      <p:sp>
        <p:nvSpPr>
          <p:cNvPr id="77" name="TextBox 55">
            <a:extLst>
              <a:ext uri="{FF2B5EF4-FFF2-40B4-BE49-F238E27FC236}">
                <a16:creationId xmlns:a16="http://schemas.microsoft.com/office/drawing/2014/main" id="{6CB84CFB-8855-A939-8482-B9D75BCD9CCB}"/>
              </a:ext>
            </a:extLst>
          </p:cNvPr>
          <p:cNvSpPr txBox="1"/>
          <p:nvPr/>
        </p:nvSpPr>
        <p:spPr>
          <a:xfrm>
            <a:off x="283755" y="8814742"/>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pic>
        <p:nvPicPr>
          <p:cNvPr id="78" name="Picture 2">
            <a:extLst>
              <a:ext uri="{FF2B5EF4-FFF2-40B4-BE49-F238E27FC236}">
                <a16:creationId xmlns:a16="http://schemas.microsoft.com/office/drawing/2014/main" id="{7C25B9AD-C6D7-BFBD-EA51-97D8242B0850}"/>
              </a:ext>
            </a:extLst>
          </p:cNvPr>
          <p:cNvPicPr>
            <a:picLocks noChangeAspect="1" noChangeArrowheads="1"/>
          </p:cNvPicPr>
          <p:nvPr/>
        </p:nvPicPr>
        <p:blipFill rotWithShape="1">
          <a:blip r:embed="rId4">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5">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613978">
            <a:off x="8617299" y="7864910"/>
            <a:ext cx="1885571" cy="1667443"/>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68" name="Group 81">
            <a:extLst>
              <a:ext uri="{FF2B5EF4-FFF2-40B4-BE49-F238E27FC236}">
                <a16:creationId xmlns:a16="http://schemas.microsoft.com/office/drawing/2014/main" id="{769C60B9-F8BF-8F4C-902D-5E2943216009}"/>
              </a:ext>
            </a:extLst>
          </p:cNvPr>
          <p:cNvGrpSpPr/>
          <p:nvPr/>
        </p:nvGrpSpPr>
        <p:grpSpPr>
          <a:xfrm rot="632548">
            <a:off x="9266025" y="9019042"/>
            <a:ext cx="2098691" cy="2886306"/>
            <a:chOff x="6319795" y="1756605"/>
            <a:chExt cx="2561440" cy="3522720"/>
          </a:xfrm>
        </p:grpSpPr>
        <p:sp>
          <p:nvSpPr>
            <p:cNvPr id="69" name="Rectangle 82">
              <a:extLst>
                <a:ext uri="{FF2B5EF4-FFF2-40B4-BE49-F238E27FC236}">
                  <a16:creationId xmlns:a16="http://schemas.microsoft.com/office/drawing/2014/main" id="{DA829DCC-184D-1394-3025-D2DFCBC9A21C}"/>
                </a:ext>
              </a:extLst>
            </p:cNvPr>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206FDF5C-09B2-0101-61E7-F2E41E81E9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497775" y="2072268"/>
              <a:ext cx="2205479" cy="2638766"/>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grpSp>
        <p:nvGrpSpPr>
          <p:cNvPr id="65" name="Group 73">
            <a:extLst>
              <a:ext uri="{FF2B5EF4-FFF2-40B4-BE49-F238E27FC236}">
                <a16:creationId xmlns:a16="http://schemas.microsoft.com/office/drawing/2014/main" id="{DD112628-35CB-6DA8-9E04-F2BCF4C438E4}"/>
              </a:ext>
            </a:extLst>
          </p:cNvPr>
          <p:cNvGrpSpPr/>
          <p:nvPr/>
        </p:nvGrpSpPr>
        <p:grpSpPr>
          <a:xfrm rot="20991186">
            <a:off x="6809111" y="8127188"/>
            <a:ext cx="2561440" cy="3522720"/>
            <a:chOff x="6319795" y="1756605"/>
            <a:chExt cx="2561440" cy="3522720"/>
          </a:xfrm>
        </p:grpSpPr>
        <p:sp>
          <p:nvSpPr>
            <p:cNvPr id="66" name="Rectangle 74">
              <a:extLst>
                <a:ext uri="{FF2B5EF4-FFF2-40B4-BE49-F238E27FC236}">
                  <a16:creationId xmlns:a16="http://schemas.microsoft.com/office/drawing/2014/main" id="{E0E54FB3-0A58-48CB-0DB0-734F6F73D99E}"/>
                </a:ext>
              </a:extLst>
            </p:cNvPr>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CF76642B-04F4-484D-F186-3AE9491815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497774" y="2071489"/>
              <a:ext cx="2205479" cy="2389961"/>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pic>
        <p:nvPicPr>
          <p:cNvPr id="82" name="Picture 2">
            <a:extLst>
              <a:ext uri="{FF2B5EF4-FFF2-40B4-BE49-F238E27FC236}">
                <a16:creationId xmlns:a16="http://schemas.microsoft.com/office/drawing/2014/main" id="{885C7789-C42E-1C1F-7A82-F71CF4119A8B}"/>
              </a:ext>
            </a:extLst>
          </p:cNvPr>
          <p:cNvPicPr>
            <a:picLocks noChangeAspect="1" noChangeArrowheads="1"/>
          </p:cNvPicPr>
          <p:nvPr/>
        </p:nvPicPr>
        <p:blipFill rotWithShape="1">
          <a:blip r:embed="rId4">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5">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20044273">
            <a:off x="6111747" y="10632908"/>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20FBF174-D6BD-45F1-6214-22CCCFE4B701}"/>
              </a:ext>
            </a:extLst>
          </p:cNvPr>
          <p:cNvPicPr>
            <a:picLocks noChangeAspect="1" noChangeArrowheads="1"/>
          </p:cNvPicPr>
          <p:nvPr/>
        </p:nvPicPr>
        <p:blipFill rotWithShape="1">
          <a:blip r:embed="rId4">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5">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6248" t="20781" r="18085" b="21149"/>
          <a:stretch/>
        </p:blipFill>
        <p:spPr bwMode="auto">
          <a:xfrm rot="1590004">
            <a:off x="10049736" y="11016330"/>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56" name="Nhóm 55">
            <a:extLst>
              <a:ext uri="{FF2B5EF4-FFF2-40B4-BE49-F238E27FC236}">
                <a16:creationId xmlns:a16="http://schemas.microsoft.com/office/drawing/2014/main" id="{54EBDE69-4AF3-EE72-46B9-01F3B141AE12}"/>
              </a:ext>
            </a:extLst>
          </p:cNvPr>
          <p:cNvGrpSpPr/>
          <p:nvPr/>
        </p:nvGrpSpPr>
        <p:grpSpPr>
          <a:xfrm>
            <a:off x="32455" y="6905108"/>
            <a:ext cx="11982372" cy="6237164"/>
            <a:chOff x="88118" y="11098070"/>
            <a:chExt cx="11982372" cy="6237164"/>
          </a:xfrm>
        </p:grpSpPr>
        <p:sp>
          <p:nvSpPr>
            <p:cNvPr id="74" name="Freeform: Shape 78">
              <a:extLst>
                <a:ext uri="{FF2B5EF4-FFF2-40B4-BE49-F238E27FC236}">
                  <a16:creationId xmlns:a16="http://schemas.microsoft.com/office/drawing/2014/main" id="{26AC7604-995F-F45B-270B-C2AABFB14C05}"/>
                </a:ext>
              </a:extLst>
            </p:cNvPr>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a:extLst>
                <a:ext uri="{FF2B5EF4-FFF2-40B4-BE49-F238E27FC236}">
                  <a16:creationId xmlns:a16="http://schemas.microsoft.com/office/drawing/2014/main" id="{D395BF98-A7A9-44A1-446D-234E032A4F36}"/>
                </a:ext>
              </a:extLst>
            </p:cNvPr>
            <p:cNvSpPr txBox="1"/>
            <p:nvPr/>
          </p:nvSpPr>
          <p:spPr>
            <a:xfrm>
              <a:off x="4766715" y="11190981"/>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3</a:t>
              </a:r>
              <a:endParaRPr lang="en-GB" sz="2800">
                <a:ln>
                  <a:solidFill>
                    <a:schemeClr val="bg1"/>
                  </a:solidFill>
                </a:ln>
                <a:solidFill>
                  <a:srgbClr val="00B0F0"/>
                </a:solidFill>
                <a:latin typeface="iCiel Cadena" panose="02000503000000020004" pitchFamily="50" charset="-93"/>
              </a:endParaRPr>
            </a:p>
          </p:txBody>
        </p:sp>
      </p:grpSp>
      <p:pic>
        <p:nvPicPr>
          <p:cNvPr id="100" name="Picture 3">
            <a:extLst>
              <a:ext uri="{FF2B5EF4-FFF2-40B4-BE49-F238E27FC236}">
                <a16:creationId xmlns:a16="http://schemas.microsoft.com/office/drawing/2014/main" id="{DCFE1D3B-6262-30B2-18BD-B77184FBEDBC}"/>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6438773">
            <a:off x="-589505" y="8244090"/>
            <a:ext cx="2890128" cy="2093820"/>
          </a:xfrm>
          <a:prstGeom prst="rect">
            <a:avLst/>
          </a:prstGeom>
        </p:spPr>
      </p:pic>
      <p:pic>
        <p:nvPicPr>
          <p:cNvPr id="101" name="Picture 4">
            <a:extLst>
              <a:ext uri="{FF2B5EF4-FFF2-40B4-BE49-F238E27FC236}">
                <a16:creationId xmlns:a16="http://schemas.microsoft.com/office/drawing/2014/main" id="{7313034F-C690-3502-0DCC-D7EB47B34CFC}"/>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865298">
            <a:off x="10188224" y="10827913"/>
            <a:ext cx="1791365" cy="1641814"/>
          </a:xfrm>
          <a:prstGeom prst="rect">
            <a:avLst/>
          </a:prstGeom>
        </p:spPr>
      </p:pic>
      <p:grpSp>
        <p:nvGrpSpPr>
          <p:cNvPr id="18" name="Nhóm 17">
            <a:extLst>
              <a:ext uri="{FF2B5EF4-FFF2-40B4-BE49-F238E27FC236}">
                <a16:creationId xmlns:a16="http://schemas.microsoft.com/office/drawing/2014/main" id="{F04DDEFF-D344-830C-A7D1-C04376317EC5}"/>
              </a:ext>
            </a:extLst>
          </p:cNvPr>
          <p:cNvGrpSpPr/>
          <p:nvPr/>
        </p:nvGrpSpPr>
        <p:grpSpPr>
          <a:xfrm>
            <a:off x="515625" y="7810383"/>
            <a:ext cx="1801030" cy="1832535"/>
            <a:chOff x="330393" y="1501043"/>
            <a:chExt cx="2168881" cy="2168881"/>
          </a:xfrm>
        </p:grpSpPr>
        <p:sp>
          <p:nvSpPr>
            <p:cNvPr id="84" name="Elipse 6">
              <a:extLst>
                <a:ext uri="{FF2B5EF4-FFF2-40B4-BE49-F238E27FC236}">
                  <a16:creationId xmlns:a16="http://schemas.microsoft.com/office/drawing/2014/main" id="{CCFD93F4-AE0E-22DA-3A82-DDCC6F823104}"/>
                </a:ext>
              </a:extLst>
            </p:cNvPr>
            <p:cNvSpPr/>
            <p:nvPr/>
          </p:nvSpPr>
          <p:spPr>
            <a:xfrm>
              <a:off x="330393" y="1501043"/>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6" name="Gráfico 7" descr="Prohibido tirar basura con relleno sólido">
              <a:extLst>
                <a:ext uri="{FF2B5EF4-FFF2-40B4-BE49-F238E27FC236}">
                  <a16:creationId xmlns:a16="http://schemas.microsoft.com/office/drawing/2014/main" id="{71C259DD-A52C-1560-12C8-D619D41173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669121" y="1742207"/>
              <a:ext cx="1503396" cy="1503396"/>
            </a:xfrm>
            <a:prstGeom prst="rect">
              <a:avLst/>
            </a:prstGeom>
            <a:effectLst/>
          </p:spPr>
        </p:pic>
      </p:grpSp>
      <p:grpSp>
        <p:nvGrpSpPr>
          <p:cNvPr id="19" name="Nhóm 18">
            <a:extLst>
              <a:ext uri="{FF2B5EF4-FFF2-40B4-BE49-F238E27FC236}">
                <a16:creationId xmlns:a16="http://schemas.microsoft.com/office/drawing/2014/main" id="{E49F21F5-6822-D512-D8EE-AE77CE8BBC89}"/>
              </a:ext>
            </a:extLst>
          </p:cNvPr>
          <p:cNvGrpSpPr/>
          <p:nvPr/>
        </p:nvGrpSpPr>
        <p:grpSpPr>
          <a:xfrm>
            <a:off x="3373236" y="9812511"/>
            <a:ext cx="1738141" cy="1703351"/>
            <a:chOff x="3034767" y="3312532"/>
            <a:chExt cx="2168881" cy="2168881"/>
          </a:xfrm>
        </p:grpSpPr>
        <p:sp>
          <p:nvSpPr>
            <p:cNvPr id="87" name="Elipse 8">
              <a:extLst>
                <a:ext uri="{FF2B5EF4-FFF2-40B4-BE49-F238E27FC236}">
                  <a16:creationId xmlns:a16="http://schemas.microsoft.com/office/drawing/2014/main" id="{109EA8A9-E0C1-534F-8ABE-5AE493D163C2}"/>
                </a:ext>
              </a:extLst>
            </p:cNvPr>
            <p:cNvSpPr/>
            <p:nvPr/>
          </p:nvSpPr>
          <p:spPr>
            <a:xfrm>
              <a:off x="3034767" y="3312532"/>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8" name="Gráfico 9" descr="Narración contorno">
              <a:extLst>
                <a:ext uri="{FF2B5EF4-FFF2-40B4-BE49-F238E27FC236}">
                  <a16:creationId xmlns:a16="http://schemas.microsoft.com/office/drawing/2014/main" id="{2241E65A-29D6-D34B-60B7-626B69ED84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p:blipFill>
          <p:spPr>
            <a:xfrm>
              <a:off x="3437126" y="3717855"/>
              <a:ext cx="1384804" cy="1384804"/>
            </a:xfrm>
            <a:prstGeom prst="rect">
              <a:avLst/>
            </a:prstGeom>
            <a:effectLst/>
          </p:spPr>
        </p:pic>
      </p:grpSp>
      <p:grpSp>
        <p:nvGrpSpPr>
          <p:cNvPr id="20" name="Nhóm 19">
            <a:extLst>
              <a:ext uri="{FF2B5EF4-FFF2-40B4-BE49-F238E27FC236}">
                <a16:creationId xmlns:a16="http://schemas.microsoft.com/office/drawing/2014/main" id="{5214E779-3D7D-CBBD-8597-0C7ED7AED61D}"/>
              </a:ext>
            </a:extLst>
          </p:cNvPr>
          <p:cNvGrpSpPr/>
          <p:nvPr/>
        </p:nvGrpSpPr>
        <p:grpSpPr>
          <a:xfrm>
            <a:off x="6484518" y="7778585"/>
            <a:ext cx="1721475" cy="1698059"/>
            <a:chOff x="6129874" y="1708182"/>
            <a:chExt cx="2168881" cy="2168881"/>
          </a:xfrm>
        </p:grpSpPr>
        <p:sp>
          <p:nvSpPr>
            <p:cNvPr id="89" name="Elipse 10">
              <a:extLst>
                <a:ext uri="{FF2B5EF4-FFF2-40B4-BE49-F238E27FC236}">
                  <a16:creationId xmlns:a16="http://schemas.microsoft.com/office/drawing/2014/main" id="{B74D846E-1D76-DEF4-5603-8304000FB4C7}"/>
                </a:ext>
              </a:extLst>
            </p:cNvPr>
            <p:cNvSpPr/>
            <p:nvPr/>
          </p:nvSpPr>
          <p:spPr>
            <a:xfrm>
              <a:off x="6129874" y="1708182"/>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0" name="Gráfico 11" descr="Cuchillo y tenedor con relleno sólido">
              <a:extLst>
                <a:ext uri="{FF2B5EF4-FFF2-40B4-BE49-F238E27FC236}">
                  <a16:creationId xmlns:a16="http://schemas.microsoft.com/office/drawing/2014/main" id="{7732E2C7-4172-37F8-EC8F-A3177B3757FE}"/>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p:blipFill>
          <p:spPr>
            <a:xfrm>
              <a:off x="6562868" y="2137310"/>
              <a:ext cx="1306103" cy="1306103"/>
            </a:xfrm>
            <a:prstGeom prst="rect">
              <a:avLst/>
            </a:prstGeom>
            <a:effectLst/>
          </p:spPr>
        </p:pic>
      </p:grpSp>
      <p:grpSp>
        <p:nvGrpSpPr>
          <p:cNvPr id="21" name="Nhóm 20">
            <a:extLst>
              <a:ext uri="{FF2B5EF4-FFF2-40B4-BE49-F238E27FC236}">
                <a16:creationId xmlns:a16="http://schemas.microsoft.com/office/drawing/2014/main" id="{CA51EB78-9348-B6E8-48D7-82FAEBD79E82}"/>
              </a:ext>
            </a:extLst>
          </p:cNvPr>
          <p:cNvGrpSpPr/>
          <p:nvPr/>
        </p:nvGrpSpPr>
        <p:grpSpPr>
          <a:xfrm>
            <a:off x="9639852" y="9489129"/>
            <a:ext cx="1677309" cy="1633810"/>
            <a:chOff x="9173096" y="3082920"/>
            <a:chExt cx="2168881" cy="2168881"/>
          </a:xfrm>
        </p:grpSpPr>
        <p:sp>
          <p:nvSpPr>
            <p:cNvPr id="91" name="Elipse 12">
              <a:extLst>
                <a:ext uri="{FF2B5EF4-FFF2-40B4-BE49-F238E27FC236}">
                  <a16:creationId xmlns:a16="http://schemas.microsoft.com/office/drawing/2014/main" id="{3EB1E439-1B92-AE6E-23B9-A6AF8ECE85E2}"/>
                </a:ext>
              </a:extLst>
            </p:cNvPr>
            <p:cNvSpPr/>
            <p:nvPr/>
          </p:nvSpPr>
          <p:spPr>
            <a:xfrm>
              <a:off x="9173096" y="3082920"/>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2" name="Gráfico 14" descr="Planta con raíces con relleno sólido">
              <a:extLst>
                <a:ext uri="{FF2B5EF4-FFF2-40B4-BE49-F238E27FC236}">
                  <a16:creationId xmlns:a16="http://schemas.microsoft.com/office/drawing/2014/main" id="{EF033C54-EB25-0DA2-9D37-3F66B622041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p:blipFill>
          <p:spPr>
            <a:xfrm>
              <a:off x="9507444" y="3428947"/>
              <a:ext cx="1503396" cy="1503396"/>
            </a:xfrm>
            <a:prstGeom prst="rect">
              <a:avLst/>
            </a:prstGeom>
            <a:effectLst/>
          </p:spPr>
        </p:pic>
      </p:grpSp>
      <p:sp>
        <p:nvSpPr>
          <p:cNvPr id="22" name="Hình chữ nhật: Góc Tròn 21">
            <a:extLst>
              <a:ext uri="{FF2B5EF4-FFF2-40B4-BE49-F238E27FC236}">
                <a16:creationId xmlns:a16="http://schemas.microsoft.com/office/drawing/2014/main" id="{73D28F5D-76D5-0391-0F05-5141262CB511}"/>
              </a:ext>
            </a:extLst>
          </p:cNvPr>
          <p:cNvSpPr/>
          <p:nvPr/>
        </p:nvSpPr>
        <p:spPr>
          <a:xfrm>
            <a:off x="251168" y="9773056"/>
            <a:ext cx="2412723" cy="158436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3" name="Hình chữ nhật: Góc Tròn 92">
            <a:extLst>
              <a:ext uri="{FF2B5EF4-FFF2-40B4-BE49-F238E27FC236}">
                <a16:creationId xmlns:a16="http://schemas.microsoft.com/office/drawing/2014/main" id="{63BAC23B-8DE8-E27E-5ECC-F309BD360ABD}"/>
              </a:ext>
            </a:extLst>
          </p:cNvPr>
          <p:cNvSpPr/>
          <p:nvPr/>
        </p:nvSpPr>
        <p:spPr>
          <a:xfrm>
            <a:off x="2911863" y="7791535"/>
            <a:ext cx="2632953" cy="179395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4" name="Hình chữ nhật: Góc Tròn 93">
            <a:extLst>
              <a:ext uri="{FF2B5EF4-FFF2-40B4-BE49-F238E27FC236}">
                <a16:creationId xmlns:a16="http://schemas.microsoft.com/office/drawing/2014/main" id="{94276336-B600-469F-C876-443308617AAD}"/>
              </a:ext>
            </a:extLst>
          </p:cNvPr>
          <p:cNvSpPr/>
          <p:nvPr/>
        </p:nvSpPr>
        <p:spPr>
          <a:xfrm>
            <a:off x="8841420" y="7584010"/>
            <a:ext cx="2979243" cy="173616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5" name="Hình chữ nhật: Góc Tròn 94">
            <a:extLst>
              <a:ext uri="{FF2B5EF4-FFF2-40B4-BE49-F238E27FC236}">
                <a16:creationId xmlns:a16="http://schemas.microsoft.com/office/drawing/2014/main" id="{2C06C450-2269-83AF-005C-CDF540FA07A3}"/>
              </a:ext>
            </a:extLst>
          </p:cNvPr>
          <p:cNvSpPr/>
          <p:nvPr/>
        </p:nvSpPr>
        <p:spPr>
          <a:xfrm>
            <a:off x="5987201" y="9636626"/>
            <a:ext cx="2709769" cy="159705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6" name="Forma libre: forma 5">
            <a:extLst>
              <a:ext uri="{FF2B5EF4-FFF2-40B4-BE49-F238E27FC236}">
                <a16:creationId xmlns:a16="http://schemas.microsoft.com/office/drawing/2014/main" id="{5EC33A2A-E112-BCE0-E28A-39B852D597AB}"/>
              </a:ext>
            </a:extLst>
          </p:cNvPr>
          <p:cNvSpPr/>
          <p:nvPr/>
        </p:nvSpPr>
        <p:spPr>
          <a:xfrm>
            <a:off x="5992469" y="12051797"/>
            <a:ext cx="6304600" cy="634956"/>
          </a:xfrm>
          <a:custGeom>
            <a:avLst/>
            <a:gdLst>
              <a:gd name="connsiteX0" fmla="*/ 0 w 6304600"/>
              <a:gd name="connsiteY0" fmla="*/ 0 h 634956"/>
              <a:gd name="connsiteX1" fmla="*/ 397923 w 6304600"/>
              <a:gd name="connsiteY1" fmla="*/ 489809 h 634956"/>
              <a:gd name="connsiteX2" fmla="*/ 1106723 w 6304600"/>
              <a:gd name="connsiteY2" fmla="*/ 609762 h 634956"/>
              <a:gd name="connsiteX3" fmla="*/ 2785463 w 6304600"/>
              <a:gd name="connsiteY3" fmla="*/ 219914 h 634956"/>
              <a:gd name="connsiteX4" fmla="*/ 3767837 w 6304600"/>
              <a:gd name="connsiteY4" fmla="*/ 79968 h 634956"/>
              <a:gd name="connsiteX5" fmla="*/ 4886997 w 6304600"/>
              <a:gd name="connsiteY5" fmla="*/ 479812 h 634956"/>
              <a:gd name="connsiteX6" fmla="*/ 5359531 w 6304600"/>
              <a:gd name="connsiteY6" fmla="*/ 629754 h 634956"/>
              <a:gd name="connsiteX7" fmla="*/ 5956416 w 6304600"/>
              <a:gd name="connsiteY7" fmla="*/ 569777 h 634956"/>
              <a:gd name="connsiteX8" fmla="*/ 6304600 w 6304600"/>
              <a:gd name="connsiteY8" fmla="*/ 279890 h 63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a:solidFill>
              <a:schemeClr val="accent5">
                <a:lumMod val="20000"/>
                <a:lumOff val="80000"/>
              </a:schemeClr>
            </a:solidFill>
            <a:prstDash val="dash"/>
            <a:extLst>
              <a:ext uri="{C807C97D-BFC1-408E-A445-0C87EB9F89A2}">
                <ask:lineSketchStyleProps xmlns:ask="http://schemas.microsoft.com/office/drawing/2018/sketchyshapes" xmlns="" sd="981765707">
                  <a:custGeom>
                    <a:avLst/>
                    <a:gdLst>
                      <a:gd name="connsiteX0" fmla="*/ 0 w 6919415"/>
                      <a:gd name="connsiteY0" fmla="*/ 0 h 866910"/>
                      <a:gd name="connsiteX1" fmla="*/ 436728 w 6919415"/>
                      <a:gd name="connsiteY1" fmla="*/ 668740 h 866910"/>
                      <a:gd name="connsiteX2" fmla="*/ 1214650 w 6919415"/>
                      <a:gd name="connsiteY2" fmla="*/ 832513 h 866910"/>
                      <a:gd name="connsiteX3" fmla="*/ 3057098 w 6919415"/>
                      <a:gd name="connsiteY3" fmla="*/ 300251 h 866910"/>
                      <a:gd name="connsiteX4" fmla="*/ 4135271 w 6919415"/>
                      <a:gd name="connsiteY4" fmla="*/ 109182 h 866910"/>
                      <a:gd name="connsiteX5" fmla="*/ 5363570 w 6919415"/>
                      <a:gd name="connsiteY5" fmla="*/ 655092 h 866910"/>
                      <a:gd name="connsiteX6" fmla="*/ 5882185 w 6919415"/>
                      <a:gd name="connsiteY6" fmla="*/ 859809 h 866910"/>
                      <a:gd name="connsiteX7" fmla="*/ 6537277 w 6919415"/>
                      <a:gd name="connsiteY7" fmla="*/ 777922 h 866910"/>
                      <a:gd name="connsiteX8" fmla="*/ 6919415 w 6919415"/>
                      <a:gd name="connsiteY8" fmla="*/ 382137 h 86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9415" h="866910">
                        <a:moveTo>
                          <a:pt x="0" y="0"/>
                        </a:moveTo>
                        <a:cubicBezTo>
                          <a:pt x="117143" y="264994"/>
                          <a:pt x="234286" y="529988"/>
                          <a:pt x="436728" y="668740"/>
                        </a:cubicBezTo>
                        <a:cubicBezTo>
                          <a:pt x="639170" y="807492"/>
                          <a:pt x="777922" y="893928"/>
                          <a:pt x="1214650" y="832513"/>
                        </a:cubicBezTo>
                        <a:cubicBezTo>
                          <a:pt x="1651378" y="771098"/>
                          <a:pt x="2570328" y="420806"/>
                          <a:pt x="3057098" y="300251"/>
                        </a:cubicBezTo>
                        <a:cubicBezTo>
                          <a:pt x="3543868" y="179696"/>
                          <a:pt x="3750859" y="50042"/>
                          <a:pt x="4135271" y="109182"/>
                        </a:cubicBezTo>
                        <a:cubicBezTo>
                          <a:pt x="4519683" y="168322"/>
                          <a:pt x="5072418" y="529988"/>
                          <a:pt x="5363570" y="655092"/>
                        </a:cubicBezTo>
                        <a:cubicBezTo>
                          <a:pt x="5654722" y="780196"/>
                          <a:pt x="5686567" y="839337"/>
                          <a:pt x="5882185" y="859809"/>
                        </a:cubicBezTo>
                        <a:cubicBezTo>
                          <a:pt x="6077803" y="880281"/>
                          <a:pt x="6364405" y="857534"/>
                          <a:pt x="6537277" y="777922"/>
                        </a:cubicBezTo>
                        <a:cubicBezTo>
                          <a:pt x="6710149" y="698310"/>
                          <a:pt x="6814782" y="540223"/>
                          <a:pt x="6919415" y="382137"/>
                        </a:cubicBezTo>
                      </a:path>
                    </a:pathLst>
                  </a:custGeom>
                  <ask:type>
                    <ask:lineSketchCurved/>
                  </ask:type>
                </ask:lineSketchStyleProps>
              </a:ext>
            </a:extLst>
          </a:ln>
          <a:effectLst>
            <a:outerShdw blurRad="50800" dist="88900" dir="3960000" sx="99000" sy="99000" algn="tl" rotWithShape="0">
              <a:srgbClr val="774F2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accent5">
                    <a:lumMod val="20000"/>
                    <a:lumOff val="80000"/>
                  </a:schemeClr>
                </a:solidFill>
              </a:ln>
            </a:endParaRPr>
          </a:p>
        </p:txBody>
      </p:sp>
      <p:sp>
        <p:nvSpPr>
          <p:cNvPr id="97" name="TextBox 46">
            <a:extLst>
              <a:ext uri="{FF2B5EF4-FFF2-40B4-BE49-F238E27FC236}">
                <a16:creationId xmlns:a16="http://schemas.microsoft.com/office/drawing/2014/main" id="{4E8B2D65-B0BB-5C62-E9F9-04787EDA457E}"/>
              </a:ext>
            </a:extLst>
          </p:cNvPr>
          <p:cNvSpPr txBox="1"/>
          <p:nvPr/>
        </p:nvSpPr>
        <p:spPr>
          <a:xfrm>
            <a:off x="92611" y="11626712"/>
            <a:ext cx="4492968" cy="1015663"/>
          </a:xfrm>
          <a:prstGeom prst="rect">
            <a:avLst/>
          </a:prstGeom>
          <a:noFill/>
        </p:spPr>
        <p:txBody>
          <a:bodyPr wrap="square" rtlCol="0">
            <a:spAutoFit/>
          </a:bodyPr>
          <a:lstStyle/>
          <a:p>
            <a:pPr algn="ctr"/>
            <a:r>
              <a:rPr lang="en-US" sz="600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rPr>
              <a:t>Nội dung 3</a:t>
            </a:r>
          </a:p>
        </p:txBody>
      </p:sp>
      <p:pic>
        <p:nvPicPr>
          <p:cNvPr id="98" name="Gráfico 3" descr="Enviar contorno">
            <a:extLst>
              <a:ext uri="{FF2B5EF4-FFF2-40B4-BE49-F238E27FC236}">
                <a16:creationId xmlns:a16="http://schemas.microsoft.com/office/drawing/2014/main" id="{126C78B5-5D7E-58BD-1C2F-B449A96F92D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rot="992769">
            <a:off x="4294061" y="11719419"/>
            <a:ext cx="1153669" cy="1153669"/>
          </a:xfrm>
          <a:prstGeom prst="rect">
            <a:avLst/>
          </a:prstGeom>
        </p:spPr>
      </p:pic>
      <p:pic>
        <p:nvPicPr>
          <p:cNvPr id="99" name="Gráfico 4" descr="Enviar contorno">
            <a:extLst>
              <a:ext uri="{FF2B5EF4-FFF2-40B4-BE49-F238E27FC236}">
                <a16:creationId xmlns:a16="http://schemas.microsoft.com/office/drawing/2014/main" id="{39CBAF1F-80D8-A8CA-923B-FF0404BBFA32}"/>
              </a:ext>
            </a:extLst>
          </p:cNvPr>
          <p:cNvPicPr>
            <a:picLocks noChangeAspect="1"/>
          </p:cNvPicPr>
          <p:nvPr/>
        </p:nvPicPr>
        <p:blipFill>
          <a:blip r:embed="rId20" cstate="hq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rot="10555694" flipV="1">
            <a:off x="5551506" y="11463298"/>
            <a:ext cx="1052610" cy="1052610"/>
          </a:xfrm>
          <a:prstGeom prst="rect">
            <a:avLst/>
          </a:prstGeom>
        </p:spPr>
      </p:pic>
      <p:grpSp>
        <p:nvGrpSpPr>
          <p:cNvPr id="57" name="Nhóm 56">
            <a:extLst>
              <a:ext uri="{FF2B5EF4-FFF2-40B4-BE49-F238E27FC236}">
                <a16:creationId xmlns:a16="http://schemas.microsoft.com/office/drawing/2014/main" id="{190FC025-BD7B-086D-79CA-51D08E7C9BAD}"/>
              </a:ext>
            </a:extLst>
          </p:cNvPr>
          <p:cNvGrpSpPr/>
          <p:nvPr/>
        </p:nvGrpSpPr>
        <p:grpSpPr>
          <a:xfrm>
            <a:off x="88118" y="6913496"/>
            <a:ext cx="11982372" cy="6237164"/>
            <a:chOff x="88118" y="14071559"/>
            <a:chExt cx="11982372" cy="6237164"/>
          </a:xfrm>
        </p:grpSpPr>
        <p:sp>
          <p:nvSpPr>
            <p:cNvPr id="75" name="Freeform: Shape 77">
              <a:extLst>
                <a:ext uri="{FF2B5EF4-FFF2-40B4-BE49-F238E27FC236}">
                  <a16:creationId xmlns:a16="http://schemas.microsoft.com/office/drawing/2014/main" id="{A570C748-C249-76AE-722A-719D7D1C0034}"/>
                </a:ext>
              </a:extLst>
            </p:cNvPr>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a:extLst>
                <a:ext uri="{FF2B5EF4-FFF2-40B4-BE49-F238E27FC236}">
                  <a16:creationId xmlns:a16="http://schemas.microsoft.com/office/drawing/2014/main" id="{A8675B19-EE3D-A052-5755-E3A515091FF5}"/>
                </a:ext>
              </a:extLst>
            </p:cNvPr>
            <p:cNvSpPr txBox="1"/>
            <p:nvPr/>
          </p:nvSpPr>
          <p:spPr>
            <a:xfrm>
              <a:off x="7108792" y="14152304"/>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4</a:t>
              </a:r>
              <a:endParaRPr lang="en-GB" sz="2800">
                <a:ln>
                  <a:solidFill>
                    <a:schemeClr val="bg1"/>
                  </a:solidFill>
                </a:ln>
                <a:solidFill>
                  <a:srgbClr val="00B0F0"/>
                </a:solidFill>
                <a:latin typeface="iCiel Cadena" panose="02000503000000020004" pitchFamily="50" charset="-93"/>
              </a:endParaRPr>
            </a:p>
          </p:txBody>
        </p:sp>
      </p:grpSp>
      <p:grpSp>
        <p:nvGrpSpPr>
          <p:cNvPr id="47" name="Nhóm 46">
            <a:extLst>
              <a:ext uri="{FF2B5EF4-FFF2-40B4-BE49-F238E27FC236}">
                <a16:creationId xmlns:a16="http://schemas.microsoft.com/office/drawing/2014/main" id="{6FDC1CFD-8FC9-813A-E662-09CB001F7D26}"/>
              </a:ext>
            </a:extLst>
          </p:cNvPr>
          <p:cNvGrpSpPr/>
          <p:nvPr/>
        </p:nvGrpSpPr>
        <p:grpSpPr>
          <a:xfrm>
            <a:off x="676110" y="7991775"/>
            <a:ext cx="4567816" cy="4686637"/>
            <a:chOff x="676110" y="1682435"/>
            <a:chExt cx="4567816" cy="4686637"/>
          </a:xfrm>
        </p:grpSpPr>
        <p:grpSp>
          <p:nvGrpSpPr>
            <p:cNvPr id="23" name="Nhóm 22">
              <a:extLst>
                <a:ext uri="{FF2B5EF4-FFF2-40B4-BE49-F238E27FC236}">
                  <a16:creationId xmlns:a16="http://schemas.microsoft.com/office/drawing/2014/main" id="{3F5A2566-BCAA-3BED-A097-A4E637272DCD}"/>
                </a:ext>
              </a:extLst>
            </p:cNvPr>
            <p:cNvGrpSpPr/>
            <p:nvPr/>
          </p:nvGrpSpPr>
          <p:grpSpPr>
            <a:xfrm>
              <a:off x="676110" y="1682435"/>
              <a:ext cx="4567816" cy="4686637"/>
              <a:chOff x="676110" y="1682435"/>
              <a:chExt cx="4567816" cy="4686637"/>
            </a:xfrm>
          </p:grpSpPr>
          <p:sp>
            <p:nvSpPr>
              <p:cNvPr id="2" name="Hình chữ nhật 1">
                <a:extLst>
                  <a:ext uri="{FF2B5EF4-FFF2-40B4-BE49-F238E27FC236}">
                    <a16:creationId xmlns:a16="http://schemas.microsoft.com/office/drawing/2014/main" id="{5C50D934-6121-B714-1F09-326827A056F4}"/>
                  </a:ext>
                </a:extLst>
              </p:cNvPr>
              <p:cNvSpPr/>
              <p:nvPr/>
            </p:nvSpPr>
            <p:spPr>
              <a:xfrm>
                <a:off x="676110" y="1682435"/>
                <a:ext cx="4567816" cy="4686637"/>
              </a:xfrm>
              <a:prstGeom prst="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Hình chữ nhật 2">
                <a:extLst>
                  <a:ext uri="{FF2B5EF4-FFF2-40B4-BE49-F238E27FC236}">
                    <a16:creationId xmlns:a16="http://schemas.microsoft.com/office/drawing/2014/main" id="{E8AC4877-CDBA-209E-7474-77D70C1A6972}"/>
                  </a:ext>
                </a:extLst>
              </p:cNvPr>
              <p:cNvSpPr/>
              <p:nvPr/>
            </p:nvSpPr>
            <p:spPr>
              <a:xfrm>
                <a:off x="998419" y="1914780"/>
                <a:ext cx="4021064" cy="3414722"/>
              </a:xfrm>
              <a:prstGeom prst="rect">
                <a:avLst/>
              </a:prstGeom>
              <a:blipFill dpi="0" rotWithShape="1">
                <a:blip r:embed="rId22">
                  <a:extLst>
                    <a:ext uri="{28A0092B-C50C-407E-A947-70E740481C1C}">
                      <a14:useLocalDpi xmlns:a14="http://schemas.microsoft.com/office/drawing/2010/main" val="0"/>
                    </a:ext>
                  </a:extLst>
                </a:blip>
                <a:srcRect/>
                <a:stretch>
                  <a:fillRect t="-77305" b="-77305"/>
                </a:stretch>
              </a:bli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 name="Picture 6">
              <a:extLst>
                <a:ext uri="{FF2B5EF4-FFF2-40B4-BE49-F238E27FC236}">
                  <a16:creationId xmlns:a16="http://schemas.microsoft.com/office/drawing/2014/main" id="{E30E6CC5-49B7-A889-A6FF-D39184E3CCF2}"/>
                </a:ext>
              </a:extLst>
            </p:cNvPr>
            <p:cNvPicPr>
              <a:picLocks noChangeAspect="1"/>
            </p:cNvPicPr>
            <p:nvPr/>
          </p:nvPicPr>
          <p:blipFill>
            <a:blip r:embed="rId23"/>
            <a:srcRect/>
            <a:stretch>
              <a:fillRect/>
            </a:stretch>
          </p:blipFill>
          <p:spPr>
            <a:xfrm>
              <a:off x="924013" y="5459186"/>
              <a:ext cx="4129639" cy="793707"/>
            </a:xfrm>
            <a:prstGeom prst="rect">
              <a:avLst/>
            </a:prstGeom>
          </p:spPr>
        </p:pic>
        <p:sp>
          <p:nvSpPr>
            <p:cNvPr id="24" name="Hộp Văn bản 23">
              <a:extLst>
                <a:ext uri="{FF2B5EF4-FFF2-40B4-BE49-F238E27FC236}">
                  <a16:creationId xmlns:a16="http://schemas.microsoft.com/office/drawing/2014/main" id="{64E2F8E4-6266-FFE1-6FF8-69598A460CBA}"/>
                </a:ext>
              </a:extLst>
            </p:cNvPr>
            <p:cNvSpPr txBox="1"/>
            <p:nvPr/>
          </p:nvSpPr>
          <p:spPr>
            <a:xfrm>
              <a:off x="1796750" y="5483348"/>
              <a:ext cx="3238798" cy="707886"/>
            </a:xfrm>
            <a:prstGeom prst="rect">
              <a:avLst/>
            </a:prstGeom>
            <a:noFill/>
          </p:spPr>
          <p:txBody>
            <a:bodyPr wrap="square" rtlCol="0">
              <a:spAutoFit/>
            </a:bodyPr>
            <a:lstStyle/>
            <a:p>
              <a:r>
                <a:rPr lang="en-US" sz="4000">
                  <a:ln>
                    <a:solidFill>
                      <a:schemeClr val="tx1"/>
                    </a:solidFill>
                  </a:ln>
                  <a:solidFill>
                    <a:srgbClr val="00B0F0"/>
                  </a:solidFill>
                  <a:latin typeface="Lobster" panose="00000500000000000000" pitchFamily="2" charset="-93"/>
                </a:rPr>
                <a:t>Nội dung 4</a:t>
              </a:r>
              <a:endParaRPr lang="en-GB" sz="4000">
                <a:ln>
                  <a:solidFill>
                    <a:schemeClr val="tx1"/>
                  </a:solidFill>
                </a:ln>
                <a:solidFill>
                  <a:srgbClr val="00B0F0"/>
                </a:solidFill>
                <a:latin typeface="Lobster" panose="00000500000000000000" pitchFamily="2" charset="-93"/>
              </a:endParaRPr>
            </a:p>
          </p:txBody>
        </p:sp>
      </p:grpSp>
      <p:pic>
        <p:nvPicPr>
          <p:cNvPr id="105" name="Picture 9">
            <a:extLst>
              <a:ext uri="{FF2B5EF4-FFF2-40B4-BE49-F238E27FC236}">
                <a16:creationId xmlns:a16="http://schemas.microsoft.com/office/drawing/2014/main" id="{17732B13-48CF-0DDE-A108-C924DD66AB4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xmlns="" r:embed="rId25"/>
              </a:ext>
            </a:extLst>
          </a:blip>
          <a:srcRect/>
          <a:stretch>
            <a:fillRect/>
          </a:stretch>
        </p:blipFill>
        <p:spPr>
          <a:xfrm>
            <a:off x="4069334" y="7515974"/>
            <a:ext cx="1731823" cy="1381128"/>
          </a:xfrm>
          <a:prstGeom prst="rect">
            <a:avLst/>
          </a:prstGeom>
        </p:spPr>
      </p:pic>
      <p:pic>
        <p:nvPicPr>
          <p:cNvPr id="109" name="Picture 3">
            <a:extLst>
              <a:ext uri="{FF2B5EF4-FFF2-40B4-BE49-F238E27FC236}">
                <a16:creationId xmlns:a16="http://schemas.microsoft.com/office/drawing/2014/main" id="{B552B798-A031-27E4-9155-F3A12D94EA5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xmlns="" r:embed="rId27"/>
              </a:ext>
            </a:extLst>
          </a:blip>
          <a:srcRect/>
          <a:stretch>
            <a:fillRect/>
          </a:stretch>
        </p:blipFill>
        <p:spPr>
          <a:xfrm rot="5400000">
            <a:off x="-403635" y="10529003"/>
            <a:ext cx="2495842" cy="1808171"/>
          </a:xfrm>
          <a:prstGeom prst="rect">
            <a:avLst/>
          </a:prstGeom>
        </p:spPr>
      </p:pic>
      <p:pic>
        <p:nvPicPr>
          <p:cNvPr id="111" name="Picture 8">
            <a:extLst>
              <a:ext uri="{FF2B5EF4-FFF2-40B4-BE49-F238E27FC236}">
                <a16:creationId xmlns:a16="http://schemas.microsoft.com/office/drawing/2014/main" id="{A4083ACA-F0A6-C329-5C91-600200B2819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xmlns="" r:embed="rId29"/>
              </a:ext>
            </a:extLst>
          </a:blip>
          <a:srcRect/>
          <a:stretch>
            <a:fillRect/>
          </a:stretch>
        </p:blipFill>
        <p:spPr>
          <a:xfrm>
            <a:off x="4466065" y="11697157"/>
            <a:ext cx="1342851" cy="1384382"/>
          </a:xfrm>
          <a:prstGeom prst="rect">
            <a:avLst/>
          </a:prstGeom>
        </p:spPr>
      </p:pic>
      <p:sp>
        <p:nvSpPr>
          <p:cNvPr id="112" name="TextBox 55">
            <a:extLst>
              <a:ext uri="{FF2B5EF4-FFF2-40B4-BE49-F238E27FC236}">
                <a16:creationId xmlns:a16="http://schemas.microsoft.com/office/drawing/2014/main" id="{123425EB-1049-DFE4-8746-00521774AFFF}"/>
              </a:ext>
            </a:extLst>
          </p:cNvPr>
          <p:cNvSpPr txBox="1"/>
          <p:nvPr/>
        </p:nvSpPr>
        <p:spPr>
          <a:xfrm>
            <a:off x="5852996" y="8469828"/>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pic>
        <p:nvPicPr>
          <p:cNvPr id="104" name="Picture 7">
            <a:extLst>
              <a:ext uri="{FF2B5EF4-FFF2-40B4-BE49-F238E27FC236}">
                <a16:creationId xmlns:a16="http://schemas.microsoft.com/office/drawing/2014/main" id="{9595E8ED-509E-A444-9425-C63203CB046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xmlns="" r:embed="rId31"/>
              </a:ext>
            </a:extLst>
          </a:blip>
          <a:srcRect/>
          <a:stretch>
            <a:fillRect/>
          </a:stretch>
        </p:blipFill>
        <p:spPr>
          <a:xfrm rot="6202905">
            <a:off x="9957846" y="11122705"/>
            <a:ext cx="2377008" cy="1378664"/>
          </a:xfrm>
          <a:prstGeom prst="rect">
            <a:avLst/>
          </a:prstGeom>
        </p:spPr>
      </p:pic>
      <p:grpSp>
        <p:nvGrpSpPr>
          <p:cNvPr id="58" name="Nhóm 57">
            <a:extLst>
              <a:ext uri="{FF2B5EF4-FFF2-40B4-BE49-F238E27FC236}">
                <a16:creationId xmlns:a16="http://schemas.microsoft.com/office/drawing/2014/main" id="{74764CDD-8DF8-C014-7824-08B96CBB907F}"/>
              </a:ext>
            </a:extLst>
          </p:cNvPr>
          <p:cNvGrpSpPr/>
          <p:nvPr/>
        </p:nvGrpSpPr>
        <p:grpSpPr>
          <a:xfrm>
            <a:off x="179826" y="6912526"/>
            <a:ext cx="12106309" cy="6237164"/>
            <a:chOff x="-135709" y="20308723"/>
            <a:chExt cx="12106309" cy="6237164"/>
          </a:xfrm>
        </p:grpSpPr>
        <p:sp>
          <p:nvSpPr>
            <p:cNvPr id="76" name="Freeform: Shape 75">
              <a:extLst>
                <a:ext uri="{FF2B5EF4-FFF2-40B4-BE49-F238E27FC236}">
                  <a16:creationId xmlns:a16="http://schemas.microsoft.com/office/drawing/2014/main" id="{2A0AE433-5CE1-218B-2C41-21F52A7B0B81}"/>
                </a:ext>
              </a:extLst>
            </p:cNvPr>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a:extLst>
                <a:ext uri="{FF2B5EF4-FFF2-40B4-BE49-F238E27FC236}">
                  <a16:creationId xmlns:a16="http://schemas.microsoft.com/office/drawing/2014/main" id="{B68C9A3B-3510-C728-7471-346F49791194}"/>
                </a:ext>
              </a:extLst>
            </p:cNvPr>
            <p:cNvSpPr txBox="1"/>
            <p:nvPr/>
          </p:nvSpPr>
          <p:spPr>
            <a:xfrm>
              <a:off x="9312030" y="20439646"/>
              <a:ext cx="2658570" cy="52322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NỘI DUNG 5</a:t>
              </a:r>
              <a:endParaRPr lang="en-GB" sz="2800">
                <a:ln>
                  <a:solidFill>
                    <a:schemeClr val="bg1"/>
                  </a:solidFill>
                </a:ln>
                <a:solidFill>
                  <a:srgbClr val="00B0F0"/>
                </a:solidFill>
                <a:latin typeface="iCiel Cadena" panose="02000503000000020004" pitchFamily="50" charset="-93"/>
              </a:endParaRPr>
            </a:p>
          </p:txBody>
        </p:sp>
      </p:grpSp>
      <p:sp>
        <p:nvSpPr>
          <p:cNvPr id="110" name="Rectangle: Rounded Corners 5">
            <a:extLst>
              <a:ext uri="{FF2B5EF4-FFF2-40B4-BE49-F238E27FC236}">
                <a16:creationId xmlns:a16="http://schemas.microsoft.com/office/drawing/2014/main" id="{15A165CF-74E9-AA6C-4BC0-8542C3D4AD26}"/>
              </a:ext>
            </a:extLst>
          </p:cNvPr>
          <p:cNvSpPr/>
          <p:nvPr/>
        </p:nvSpPr>
        <p:spPr>
          <a:xfrm>
            <a:off x="405339" y="7659727"/>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70">
            <a:extLst>
              <a:ext uri="{FF2B5EF4-FFF2-40B4-BE49-F238E27FC236}">
                <a16:creationId xmlns:a16="http://schemas.microsoft.com/office/drawing/2014/main" id="{872F8934-4018-C76E-5938-2D8AB7F68F33}"/>
              </a:ext>
            </a:extLst>
          </p:cNvPr>
          <p:cNvSpPr txBox="1"/>
          <p:nvPr/>
        </p:nvSpPr>
        <p:spPr>
          <a:xfrm>
            <a:off x="1972983" y="7832728"/>
            <a:ext cx="8366328" cy="830997"/>
          </a:xfrm>
          <a:prstGeom prst="rect">
            <a:avLst/>
          </a:prstGeom>
          <a:noFill/>
        </p:spPr>
        <p:txBody>
          <a:bodyPr wrap="square" rtlCol="0">
            <a:spAutoFit/>
          </a:bodyPr>
          <a:lstStyle/>
          <a:p>
            <a:pPr algn="ctr"/>
            <a:r>
              <a:rPr lang="en-US" sz="4800">
                <a:ln>
                  <a:solidFill>
                    <a:srgbClr val="002060"/>
                  </a:solidFill>
                </a:ln>
                <a:solidFill>
                  <a:srgbClr val="EAEFD9"/>
                </a:solidFill>
                <a:effectLst>
                  <a:outerShdw blurRad="50800" dist="38100" dir="5400000" algn="t" rotWithShape="0">
                    <a:prstClr val="black">
                      <a:alpha val="40000"/>
                    </a:prstClr>
                  </a:outerShdw>
                </a:effectLst>
                <a:latin typeface="Lobster" panose="00000500000000000000" pitchFamily="2" charset="-93"/>
              </a:rPr>
              <a:t>Kết luận</a:t>
            </a:r>
          </a:p>
        </p:txBody>
      </p:sp>
      <p:sp>
        <p:nvSpPr>
          <p:cNvPr id="114" name="TextBox 72">
            <a:extLst>
              <a:ext uri="{FF2B5EF4-FFF2-40B4-BE49-F238E27FC236}">
                <a16:creationId xmlns:a16="http://schemas.microsoft.com/office/drawing/2014/main" id="{CA930F60-55CD-0857-8E57-4906C73F49DA}"/>
              </a:ext>
            </a:extLst>
          </p:cNvPr>
          <p:cNvSpPr txBox="1"/>
          <p:nvPr/>
        </p:nvSpPr>
        <p:spPr>
          <a:xfrm>
            <a:off x="975609" y="9084027"/>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p>
        </p:txBody>
      </p:sp>
      <p:grpSp>
        <p:nvGrpSpPr>
          <p:cNvPr id="128" name="!!Picture 2">
            <a:extLst>
              <a:ext uri="{FF2B5EF4-FFF2-40B4-BE49-F238E27FC236}">
                <a16:creationId xmlns:a16="http://schemas.microsoft.com/office/drawing/2014/main" id="{755A7D8D-E3E2-D956-F512-0674575D8838}"/>
              </a:ext>
            </a:extLst>
          </p:cNvPr>
          <p:cNvGrpSpPr/>
          <p:nvPr/>
        </p:nvGrpSpPr>
        <p:grpSpPr>
          <a:xfrm rot="14865562">
            <a:off x="9782260" y="4082925"/>
            <a:ext cx="966306" cy="911231"/>
            <a:chOff x="6406910" y="4022527"/>
            <a:chExt cx="3309481" cy="3033726"/>
          </a:xfrm>
        </p:grpSpPr>
        <p:sp>
          <p:nvSpPr>
            <p:cNvPr id="129" name="Hình tự do: Hình 128">
              <a:extLst>
                <a:ext uri="{FF2B5EF4-FFF2-40B4-BE49-F238E27FC236}">
                  <a16:creationId xmlns:a16="http://schemas.microsoft.com/office/drawing/2014/main" id="{00424748-E884-388F-9F30-9CA7AD001253}"/>
                </a:ext>
              </a:extLst>
            </p:cNvPr>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30" name="Hình tự do: Hình 129">
              <a:extLst>
                <a:ext uri="{FF2B5EF4-FFF2-40B4-BE49-F238E27FC236}">
                  <a16:creationId xmlns:a16="http://schemas.microsoft.com/office/drawing/2014/main" id="{CD67648D-662A-BD5C-0112-E328E8865C36}"/>
                </a:ext>
              </a:extLst>
            </p:cNvPr>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31" name="Hình tự do: Hình 130">
              <a:extLst>
                <a:ext uri="{FF2B5EF4-FFF2-40B4-BE49-F238E27FC236}">
                  <a16:creationId xmlns:a16="http://schemas.microsoft.com/office/drawing/2014/main" id="{77ACBB13-5276-A9F3-3CFA-302B17C324DA}"/>
                </a:ext>
              </a:extLst>
            </p:cNvPr>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132" name="Hình tự do: Hình 131">
              <a:extLst>
                <a:ext uri="{FF2B5EF4-FFF2-40B4-BE49-F238E27FC236}">
                  <a16:creationId xmlns:a16="http://schemas.microsoft.com/office/drawing/2014/main" id="{A43B390B-AA33-0385-B51F-D8FB400E0E63}"/>
                </a:ext>
              </a:extLst>
            </p:cNvPr>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133" name="Hình tự do: Hình 132">
              <a:extLst>
                <a:ext uri="{FF2B5EF4-FFF2-40B4-BE49-F238E27FC236}">
                  <a16:creationId xmlns:a16="http://schemas.microsoft.com/office/drawing/2014/main" id="{39DF1FCA-753C-60BC-5436-03687BD494B8}"/>
                </a:ext>
              </a:extLst>
            </p:cNvPr>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134" name="Hình tự do: Hình 133">
              <a:extLst>
                <a:ext uri="{FF2B5EF4-FFF2-40B4-BE49-F238E27FC236}">
                  <a16:creationId xmlns:a16="http://schemas.microsoft.com/office/drawing/2014/main" id="{4D95D2CD-851A-7254-CED6-117C711F4D41}"/>
                </a:ext>
              </a:extLst>
            </p:cNvPr>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135" name="Hình tự do: Hình 134">
              <a:extLst>
                <a:ext uri="{FF2B5EF4-FFF2-40B4-BE49-F238E27FC236}">
                  <a16:creationId xmlns:a16="http://schemas.microsoft.com/office/drawing/2014/main" id="{252650E4-494A-DEB5-98C4-F850111D3C49}"/>
                </a:ext>
              </a:extLst>
            </p:cNvPr>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grpSp>
        <p:nvGrpSpPr>
          <p:cNvPr id="136" name="!!Picture 2">
            <a:extLst>
              <a:ext uri="{FF2B5EF4-FFF2-40B4-BE49-F238E27FC236}">
                <a16:creationId xmlns:a16="http://schemas.microsoft.com/office/drawing/2014/main" id="{05DCEEB9-0542-FCC1-CF20-FEC6BBB13914}"/>
              </a:ext>
            </a:extLst>
          </p:cNvPr>
          <p:cNvGrpSpPr/>
          <p:nvPr/>
        </p:nvGrpSpPr>
        <p:grpSpPr>
          <a:xfrm rot="14865562">
            <a:off x="2137135" y="2080706"/>
            <a:ext cx="966306" cy="911231"/>
            <a:chOff x="6406910" y="4022527"/>
            <a:chExt cx="3309481" cy="3033726"/>
          </a:xfrm>
        </p:grpSpPr>
        <p:sp>
          <p:nvSpPr>
            <p:cNvPr id="137" name="Hình tự do: Hình 136">
              <a:extLst>
                <a:ext uri="{FF2B5EF4-FFF2-40B4-BE49-F238E27FC236}">
                  <a16:creationId xmlns:a16="http://schemas.microsoft.com/office/drawing/2014/main" id="{A9ABD0E9-B8F1-ECBD-74BC-8FBD986A7F94}"/>
                </a:ext>
              </a:extLst>
            </p:cNvPr>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38" name="Hình tự do: Hình 137">
              <a:extLst>
                <a:ext uri="{FF2B5EF4-FFF2-40B4-BE49-F238E27FC236}">
                  <a16:creationId xmlns:a16="http://schemas.microsoft.com/office/drawing/2014/main" id="{7E49F920-8F9C-E248-9DEB-FF164C99C0A9}"/>
                </a:ext>
              </a:extLst>
            </p:cNvPr>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39" name="Hình tự do: Hình 138">
              <a:extLst>
                <a:ext uri="{FF2B5EF4-FFF2-40B4-BE49-F238E27FC236}">
                  <a16:creationId xmlns:a16="http://schemas.microsoft.com/office/drawing/2014/main" id="{670C11E9-D459-8A95-BD9E-168567A28F38}"/>
                </a:ext>
              </a:extLst>
            </p:cNvPr>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140" name="Hình tự do: Hình 139">
              <a:extLst>
                <a:ext uri="{FF2B5EF4-FFF2-40B4-BE49-F238E27FC236}">
                  <a16:creationId xmlns:a16="http://schemas.microsoft.com/office/drawing/2014/main" id="{14BEB85D-7147-B884-796D-655EBEA1E7F4}"/>
                </a:ext>
              </a:extLst>
            </p:cNvPr>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141" name="Hình tự do: Hình 140">
              <a:extLst>
                <a:ext uri="{FF2B5EF4-FFF2-40B4-BE49-F238E27FC236}">
                  <a16:creationId xmlns:a16="http://schemas.microsoft.com/office/drawing/2014/main" id="{9BE8D119-32F9-EBD1-2C9E-CA1AD315E20F}"/>
                </a:ext>
              </a:extLst>
            </p:cNvPr>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142" name="Hình tự do: Hình 141">
              <a:extLst>
                <a:ext uri="{FF2B5EF4-FFF2-40B4-BE49-F238E27FC236}">
                  <a16:creationId xmlns:a16="http://schemas.microsoft.com/office/drawing/2014/main" id="{9F6F09AC-F4A9-C860-E3A9-0E7153EB7FB3}"/>
                </a:ext>
              </a:extLst>
            </p:cNvPr>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143" name="Hình tự do: Hình 142">
              <a:extLst>
                <a:ext uri="{FF2B5EF4-FFF2-40B4-BE49-F238E27FC236}">
                  <a16:creationId xmlns:a16="http://schemas.microsoft.com/office/drawing/2014/main" id="{10E62217-84DF-2156-DD4C-23439065E3CD}"/>
                </a:ext>
              </a:extLst>
            </p:cNvPr>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sp>
        <p:nvSpPr>
          <p:cNvPr id="144" name="Hộp Văn bản 143">
            <a:extLst>
              <a:ext uri="{FF2B5EF4-FFF2-40B4-BE49-F238E27FC236}">
                <a16:creationId xmlns:a16="http://schemas.microsoft.com/office/drawing/2014/main" id="{18D6784E-2B8D-D8D1-B5DE-8744926A9C6E}"/>
              </a:ext>
            </a:extLst>
          </p:cNvPr>
          <p:cNvSpPr txBox="1"/>
          <p:nvPr/>
        </p:nvSpPr>
        <p:spPr>
          <a:xfrm>
            <a:off x="3872412" y="4237163"/>
            <a:ext cx="4447176" cy="523220"/>
          </a:xfrm>
          <a:prstGeom prst="rect">
            <a:avLst/>
          </a:prstGeom>
          <a:noFill/>
        </p:spPr>
        <p:txBody>
          <a:bodyPr wrap="square" rtlCol="0">
            <a:spAutoFit/>
          </a:bodyPr>
          <a:lstStyle/>
          <a:p>
            <a:pPr algn="ctr"/>
            <a:r>
              <a:rPr lang="vi-VN" sz="2800" dirty="0" smtClean="0">
                <a:solidFill>
                  <a:schemeClr val="accent5">
                    <a:lumMod val="50000"/>
                  </a:schemeClr>
                </a:solidFill>
                <a:latin typeface="Lobster" panose="00000500000000000000" pitchFamily="2" charset="-93"/>
              </a:rPr>
              <a:t>Nhóm 13</a:t>
            </a:r>
            <a:r>
              <a:rPr lang="en-US" sz="2800" dirty="0" smtClean="0">
                <a:solidFill>
                  <a:schemeClr val="accent5">
                    <a:lumMod val="50000"/>
                  </a:schemeClr>
                </a:solidFill>
                <a:latin typeface="Lobster" panose="00000500000000000000" pitchFamily="2" charset="-93"/>
              </a:rPr>
              <a:t>!</a:t>
            </a:r>
            <a:endParaRPr lang="en-GB" sz="2800" dirty="0">
              <a:solidFill>
                <a:schemeClr val="accent5">
                  <a:lumMod val="50000"/>
                </a:schemeClr>
              </a:solidFill>
              <a:latin typeface="Lobster" panose="00000500000000000000" pitchFamily="2" charset="-93"/>
            </a:endParaRPr>
          </a:p>
        </p:txBody>
      </p:sp>
    </p:spTree>
    <p:extLst>
      <p:ext uri="{BB962C8B-B14F-4D97-AF65-F5344CB8AC3E}">
        <p14:creationId xmlns:p14="http://schemas.microsoft.com/office/powerpoint/2010/main" val="127252601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1602</Words>
  <Application>Microsoft Office PowerPoint</Application>
  <PresentationFormat>Widescreen</PresentationFormat>
  <Paragraphs>159</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iCiel Cadena</vt:lpstr>
      <vt:lpstr>Lobster</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 Nguyễn</dc:creator>
  <cp:lastModifiedBy>Minh Đỗ</cp:lastModifiedBy>
  <cp:revision>9</cp:revision>
  <dcterms:created xsi:type="dcterms:W3CDTF">2022-06-27T01:39:22Z</dcterms:created>
  <dcterms:modified xsi:type="dcterms:W3CDTF">2023-05-15T03:35:10Z</dcterms:modified>
</cp:coreProperties>
</file>